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F48F-411F-8726-69CDBE7EB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257120"/>
        <c:axId val="350261056"/>
      </c:barChart>
      <c:catAx>
        <c:axId val="35025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61056"/>
        <c:crosses val="autoZero"/>
        <c:auto val="1"/>
        <c:lblAlgn val="ctr"/>
        <c:lblOffset val="100"/>
        <c:noMultiLvlLbl val="0"/>
      </c:catAx>
      <c:valAx>
        <c:axId val="35026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5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362D-5B7E-4094-ABEE-582570E7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D9229-643E-45F9-988F-E8A337116C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356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D8D5F-082D-445C-9286-00163B442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D9E7B-E893-47E5-A4AA-00F3E91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2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Type Distribution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Type Distribution | INSURANCE</dc:title>
  <dc:creator>Frederik Peiniger</dc:creator>
  <cp:lastModifiedBy>Frederik Peiniger</cp:lastModifiedBy>
  <cp:revision>1</cp:revision>
  <dcterms:created xsi:type="dcterms:W3CDTF">2019-04-12T12:28:49Z</dcterms:created>
  <dcterms:modified xsi:type="dcterms:W3CDTF">2019-04-12T12:28:54Z</dcterms:modified>
</cp:coreProperties>
</file>