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BF66F-2389-4604-8274-C76EC88A2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67180-A91E-4312-8B54-8F4091F3ED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6291198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5186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949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334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3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665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897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57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66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200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608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84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316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0209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9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04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350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2766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009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2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361 - 2018-12-16 03:43:05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361
Published by Eruption · 19 hrs · 
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https://scontent.xx.fbcdn.net/v/t1.0-9/p720x720/48281856_911787805685724_1127587146090151936_o.jpg?_nc_cat=110&amp;_nc_ht=scontent.xx&amp;oh=66b767f17d18af45e91f43c5c84c08b7&amp;oe=5CAF265C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06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53EEF-E620-4520-A974-DE3C999B4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074550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B3DC-775E-400F-AFFA-52340224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0ECD38-7570-409C-815C-74D6CC0A61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622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99003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3701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179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99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399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87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586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3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74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94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201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919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511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85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885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55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26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081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5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08:29:10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https://scontent.xx.fbcdn.net/v/t1.0-9/s720x720/48372045_911313402399831_6158870789069209600_o.jpg?_nc_cat=107&amp;_nc_ht=scontent.xx&amp;oh=85606557b2e8d087f8b9a9f4230072de&amp;oe=5C9A684A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418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B0F01-AAD3-4641-83C3-ABADB2989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62958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A0376-E7DB-4715-BB22-543C08874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FB08C4-BDD0-4036-AAD0-F229958C1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9188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69376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9799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606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38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936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153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736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34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160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77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0225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69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993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956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398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8944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921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80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3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https://scontent.xx.fbcdn.net/v/t15.5256-10/s720x720/47698399_521781801558745_3740720629947564032_n.jpg?_nc_cat=105&amp;_nc_ht=scontent.xx&amp;oh=b584fe99b6ea42ef3b7d1db15d3333d3&amp;oe=5CA49302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13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723B0-C650-41D6-AD29-FDB283924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449364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6D507-58A8-4E0B-BF1E-9A33CEF9E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8D2AE-07A8-499F-917F-2CA6EEC77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368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9682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1456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143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705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04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310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568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828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274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820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559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404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424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989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60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189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564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6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19:05:25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it comes to baking, let fun and creativity reign! Ideal for sharing moments as a family, the Cake Factory from Tefal makes delicious baked goods easy, thanks to the 6 automatic programs with electronic temperature control. SHOP for it on https://361.mu/product/tefal-cake-factory-kd801811/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https://scontent.xx.fbcdn.net/v/t15.13418-10/s720x720/48267686_362005821198413_8579549704675655680_n.jpg?_nc_cat=108&amp;_nc_ht=scontent.xx&amp;oh=a8dad68c690e6aadae10487934a018fb&amp;oe=5C8BB1BE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678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F7094-20A3-4812-AE47-284D19387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761009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D4215-2FA0-49ED-B2E6-4A720E657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DAA13-304A-498D-AA3E-80890E02A9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5458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40816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6272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438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192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42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649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967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22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20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029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99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08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414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254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004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13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685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537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7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smartphone you've added on your Christmas Wish List is on promo in our 361 stores and on www.361.mu! 🎄🎁 Shop our selection of SAMSUNG smartphones or tablets &amp; get spoilt with Gift and/or Voucher!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https://scontent.xx.fbcdn.net/v/t1.0-9/s720x720/48270692_909660932565078_317871504534536192_o.jpg?_nc_cat=101&amp;_nc_ht=scontent.xx&amp;oh=0fe4c522c2c3d7a7dba64251e431538b&amp;oe=5CAC195F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9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68EDF-5E6F-4C99-9866-C5F2B09A8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623953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4D61C-0000-41A1-B984-E828E1525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773BE-78F2-425E-8561-0D550943DA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3286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27484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2934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253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590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320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15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67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652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31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1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665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474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704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0370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11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15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584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2344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7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Christmas is around the corner! 🎄 If you're holiday shopping for a new tablet or laptop at the best price, then visit our 361 stores or go on www.361.mu! 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https://scontent.xx.fbcdn.net/v/t1.0-9/s720x720/48357454_909690379228800_8973355268930797568_o.jpg?_nc_cat=104&amp;_nc_ht=scontent.xx&amp;oh=06058985c8fc0ca2c3b70d617aa55594&amp;oe=5CA544F7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872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27FDF-A185-4DFC-BA3F-ED82B0A19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24489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93695-00C2-4B1C-8EF3-8FEFAA3E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53EF8-0A86-43A6-860A-3D55B30ECC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120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9282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5928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411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101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0309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855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55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9255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886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383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68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84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312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12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609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165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734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141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29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03:05:39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✨We got our Winner for the Play &amp; Win a #Huawei Y9.
Congratulations to Cindy Lew Yoo for winning the Y9.
Thank you to all of you who has participated in our 361 Game.
Stay Tune, our Play &amp; Win a Y9 by 361 will be back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https://scontent.xx.fbcdn.net/v/t1.0-9/p720x720/48359095_910595062471665_2762026642661441536_n.jpg?_nc_cat=100&amp;_nc_ht=scontent.xx&amp;oh=3d3dde073f9ecff208fe9a478516987a&amp;oe=5C96AA5D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345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8E699-90D2-4B09-AEFE-63B5EE55E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705624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EADDE-EB35-4094-80DC-608465F39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05CA5-79C0-40C8-AA3E-2F8F31445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593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3857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7022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365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22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67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105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787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203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81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547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942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421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5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711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283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57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256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38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8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13:50:04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https://scontent.xx.fbcdn.net/v/t15.5256-10/s720x720/48223572_357829674768304_6722183967874744320_n.jpg?_nc_cat=109&amp;_nc_ht=scontent.xx&amp;oh=a581f7081d14520b5cdaf22b6aa30411&amp;oe=5C9023A6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001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330B5-E9AF-4EF0-8CB7-138703CF4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583052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7B2C-D9B4-4DF9-B60B-FC10A418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41E93-A549-4867-86F2-7376AB9E4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958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46554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71029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59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070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695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419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346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848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329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88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304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394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48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372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55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999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264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58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58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12:29:58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 extraordinary and stand out from the rest! 
✨ Shop the HUAWEI Nova 3i in Pearl White at Rs13,990 in our 361 stores! Hurry up, it's a LIMITED EDITION! ✨
Equipped with 24MP Four AI Cameras &amp; 128GB storage capacity, capture &amp; store the finest moments of life.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https://scontent.xx.fbcdn.net/v/t1.0-9/q87/s720x720/48091930_910234679174370_588286188838715392_o.jpg?_nc_cat=101&amp;_nc_ht=scontent.xx&amp;oh=5f476fc568d47e046929883d504f335a&amp;oe=5CD792A6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794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96969-B7D0-4BDE-B508-A275AF14D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0309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7AAE3-71C9-4D46-87D5-5F5D852C7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75A41-0519-4D9C-842C-C69AE2D4C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903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18331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2534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680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123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480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40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3860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267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847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604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774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047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95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287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40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22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8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05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5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16:48:48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✨More Shopping Time at 361!
⏳Enjoy More Shopping Time with us as from Thursday 13th December 2018. 
We wanted to ensure that you can grab the perfect gifts for loved ones at your convenient time. 
🛒SHOP 24Hrs and 7/7 on www.361.mu.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https://scontent.xx.fbcdn.net/v/t1.0-9/s720x720/48082768_909789965885508_8909460174339571712_o.jpg?_nc_cat=107&amp;_nc_ht=scontent.xx&amp;oh=d23c5afb232772f03ada7e9aebb4bdc9&amp;oe=5CA9FEA2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510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84F9B-EEB0-4BCF-94E4-52908D551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57474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ADE3E-9A66-4E4C-85EF-8EBE04B33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59776-F8F1-4E7F-B11F-8CB17D245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7679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996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948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684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483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387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85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98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34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66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761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102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657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93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77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504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096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040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948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70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Shop top quality Washing Machines from SAMSUNG at promo prices in our 361 stores or online! ✨
Receive amazing 🎁 Gift and/or Voucher with purchase of selected Samsung Washing Machines only at 361!
➡️ Enter our Online Game with your invoice number to stand the chance of winning 1 Year of Free* Shopping at 361! Find out more here: https://361.mu/1-year-free-crazy-shopping-online-game-2018/ 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https://scontent.xx.fbcdn.net/v/t1.0-9/s720x720/48083198_909653269232511_2126190200873811968_o.jpg?_nc_cat=108&amp;_nc_ht=scontent.xx&amp;oh=09fbf83b42976e68883a85a55014cbca&amp;oe=5C9DBBBC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77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B3AB0-D3CF-4AAE-959F-7443C5FE2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02723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4002A-D201-4C65-8111-D77D696D9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8B6CDA-2ED8-48C6-AD48-E1BE6DC2A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975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36473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7478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995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10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1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299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527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23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85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49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97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512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00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975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326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75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484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951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9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361 - 2018-12-11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For this Festive Season, discover a galaxy of possibilities with our selection of SAMSUNG Mobile Phones on promo in our 361 stores and on www.361.mu! ✨ Receive Gifts or a Spa Voucher of Rs 1,000* with purchase of any Samsung Mobiles &amp; Tablets. 
*on selected models and spa treatments.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https://scontent.xx.fbcdn.net/v/t1.0-9/s720x720/48056414_909015839296254_5438624706473230336_o.jpg?_nc_cat=104&amp;_nc_ht=scontent.xx&amp;oh=1fc41e7f8d35960c3e47f72aa0fd1c73&amp;oe=5C9B5E88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023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F0782-3476-4C62-ADCC-AF754D21F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734583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6BE09-F756-4637-B285-B760B374C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14D64-85A9-49D9-A88B-17BEE4B89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500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1885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9528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624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421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681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02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095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929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686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853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66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275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161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780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81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207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61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544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1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[Online Exclusive - Limited Offer] 💯
Shop for this Ocean 502L Side by Side Refrigerator (SBSKO552NFX) and receive absolutely 🎁 FREE a 123L Ocean Mini Bar worth Rs7,990.
🛒 https://361.mu/product/ocean-side-by-side-refrigerator-sbsko552nfx/
A Deal Not To Be Missed!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https://scontent.xx.fbcdn.net/v/t1.0-9/s720x720/48243175_908210286043476_4395631957799600128_n.jpg?_nc_cat=108&amp;_nc_ht=scontent.xx&amp;oh=76f546141f88ce553d2c6f78aad6ebc7&amp;oe=5C9CB1D9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99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0B138-39F0-434D-98CA-A6E0A2BA5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776075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216A3-4967-4E24-A748-00A182F1D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B6B81-7253-4DCC-8AF9-2E24F1E855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878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2616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7534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1162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040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37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65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090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486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75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317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067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8125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95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470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910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645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203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04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8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Celebrate The Most Wonderful Time of the Year with 361!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https://scontent.xx.fbcdn.net/v/t45.1600-4/c327.0.720.720a/p720x720/48221692_6125032694401_1442765250863562752_n.png?_nc_cat=105&amp;_nc_ht=scontent.xx&amp;oh=a12d392b6cc59f79cc8fd5c9bce870f5&amp;oe=5C8E370F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345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35FC2-B15E-4CD5-974E-E21DBF853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38430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1433</Words>
  <Application>Microsoft Office PowerPoint</Application>
  <PresentationFormat>On-screen Show (4:3)</PresentationFormat>
  <Paragraphs>532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Own Posts Table | 361 - 1 of 14</vt:lpstr>
      <vt:lpstr>Facebook Own Posts Table | 361 - 2 of 14</vt:lpstr>
      <vt:lpstr>Facebook Own Posts Table | 361 - 3 of 14</vt:lpstr>
      <vt:lpstr>Facebook Own Posts Table | 361 - 4 of 14</vt:lpstr>
      <vt:lpstr>Facebook Own Posts Table | 361 - 5 of 14</vt:lpstr>
      <vt:lpstr>Facebook Own Posts Table | 361 - 6 of 14</vt:lpstr>
      <vt:lpstr>Facebook Own Posts Table | 361 - 7 of 14</vt:lpstr>
      <vt:lpstr>Facebook Own Posts Table | 361 - 8 of 14</vt:lpstr>
      <vt:lpstr>Facebook Own Posts Table | 361 - 9 of 14</vt:lpstr>
      <vt:lpstr>Facebook Own Posts Table | 361 - 10 of 14</vt:lpstr>
      <vt:lpstr>Facebook Own Posts Table | 361 - 11 of 14</vt:lpstr>
      <vt:lpstr>Facebook Own Posts Table | 361 - 12 of 14</vt:lpstr>
      <vt:lpstr>Facebook Own Posts Table | 361 - 13 of 14</vt:lpstr>
      <vt:lpstr>Facebook Own Posts Table | 361 - 14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361 - 1 of 14</dc:title>
  <dc:creator>Administrator</dc:creator>
  <cp:lastModifiedBy>Administrator</cp:lastModifiedBy>
  <cp:revision>1</cp:revision>
  <dcterms:created xsi:type="dcterms:W3CDTF">2018-12-17T16:33:53Z</dcterms:created>
  <dcterms:modified xsi:type="dcterms:W3CDTF">2018-12-17T16:36:54Z</dcterms:modified>
</cp:coreProperties>
</file>