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361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0.10773004508087999</c:v>
                </c:pt>
                <c:pt idx="1">
                  <c:v>8.8066464314206006E-2</c:v>
                </c:pt>
                <c:pt idx="2">
                  <c:v>3.3103459804270999E-2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67-4442-88C9-45B019DE6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682336"/>
        <c:axId val="312682664"/>
      </c:barChart>
      <c:catAx>
        <c:axId val="31268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82664"/>
        <c:crosses val="autoZero"/>
        <c:auto val="1"/>
        <c:lblAlgn val="ctr"/>
        <c:lblOffset val="100"/>
        <c:noMultiLvlLbl val="0"/>
      </c:catAx>
      <c:valAx>
        <c:axId val="31268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8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2E894-3CED-47F7-AEF1-4253B0EC4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C10019-2FB4-4CAB-A66C-86D2A9E862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9082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EB895-1CF3-43FD-ACCD-D15C41C58A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22A42-1940-4435-A136-47386D355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947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361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361</dc:title>
  <dc:creator>Administrator</dc:creator>
  <cp:lastModifiedBy>Administrator</cp:lastModifiedBy>
  <cp:revision>1</cp:revision>
  <dcterms:created xsi:type="dcterms:W3CDTF">2018-12-17T16:33:34Z</dcterms:created>
  <dcterms:modified xsi:type="dcterms:W3CDTF">2018-12-17T16:33:38Z</dcterms:modified>
</cp:coreProperties>
</file>