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361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43444</c:v>
                </c:pt>
                <c:pt idx="1">
                  <c:v>43445</c:v>
                </c:pt>
                <c:pt idx="2">
                  <c:v>43446</c:v>
                </c:pt>
                <c:pt idx="3">
                  <c:v>43447</c:v>
                </c:pt>
                <c:pt idx="4">
                  <c:v>43448</c:v>
                </c:pt>
                <c:pt idx="5">
                  <c:v>43449</c:v>
                </c:pt>
                <c:pt idx="6">
                  <c:v>43450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AC-4CDF-BBE5-6F58134ABC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142080"/>
        <c:axId val="255144048"/>
      </c:lineChart>
      <c:dateAx>
        <c:axId val="255142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144048"/>
        <c:crosses val="autoZero"/>
        <c:auto val="1"/>
        <c:lblOffset val="100"/>
        <c:baseTimeUnit val="days"/>
      </c:dateAx>
      <c:valAx>
        <c:axId val="25514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14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361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0.10773004508087999</c:v>
                </c:pt>
                <c:pt idx="1">
                  <c:v>8.8066464314206006E-2</c:v>
                </c:pt>
                <c:pt idx="2">
                  <c:v>3.3103459804270999E-2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7E-4CB9-865A-27AB22A04F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6013640"/>
        <c:axId val="256013968"/>
      </c:barChart>
      <c:catAx>
        <c:axId val="256013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13968"/>
        <c:crosses val="autoZero"/>
        <c:auto val="1"/>
        <c:lblAlgn val="ctr"/>
        <c:lblOffset val="100"/>
        <c:noMultiLvlLbl val="0"/>
      </c:catAx>
      <c:valAx>
        <c:axId val="25601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13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General</c:formatCode>
                <c:ptCount val="1"/>
                <c:pt idx="0">
                  <c:v>361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70-452F-95D2-68889B7EA0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7783920"/>
        <c:axId val="407784904"/>
      </c:barChart>
      <c:catAx>
        <c:axId val="40778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784904"/>
        <c:crosses val="autoZero"/>
        <c:auto val="1"/>
        <c:lblAlgn val="ctr"/>
        <c:lblOffset val="100"/>
        <c:noMultiLvlLbl val="0"/>
      </c:catAx>
      <c:valAx>
        <c:axId val="407784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78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361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43444</c:v>
                </c:pt>
                <c:pt idx="1">
                  <c:v>43445</c:v>
                </c:pt>
                <c:pt idx="2">
                  <c:v>43446</c:v>
                </c:pt>
                <c:pt idx="3">
                  <c:v>43447</c:v>
                </c:pt>
                <c:pt idx="4">
                  <c:v>43448</c:v>
                </c:pt>
                <c:pt idx="5">
                  <c:v>43449</c:v>
                </c:pt>
                <c:pt idx="6">
                  <c:v>43450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60336</c:v>
                </c:pt>
                <c:pt idx="1">
                  <c:v>60349</c:v>
                </c:pt>
                <c:pt idx="2">
                  <c:v>60364</c:v>
                </c:pt>
                <c:pt idx="3">
                  <c:v>60396</c:v>
                </c:pt>
                <c:pt idx="4">
                  <c:v>60422</c:v>
                </c:pt>
                <c:pt idx="5">
                  <c:v>60437</c:v>
                </c:pt>
                <c:pt idx="6">
                  <c:v>60465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DE-49FD-A237-282FCB1812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779984"/>
        <c:axId val="407803928"/>
      </c:lineChart>
      <c:dateAx>
        <c:axId val="407779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803928"/>
        <c:crosses val="autoZero"/>
        <c:auto val="1"/>
        <c:lblOffset val="100"/>
        <c:baseTimeUnit val="days"/>
      </c:dateAx>
      <c:valAx>
        <c:axId val="407803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77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7E2FE-DC4E-4F75-9227-1C28D02F3F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27C282-7770-466F-ADF6-6686DED750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VERDE</a:t>
            </a:r>
          </a:p>
        </p:txBody>
      </p:sp>
    </p:spTree>
    <p:extLst>
      <p:ext uri="{BB962C8B-B14F-4D97-AF65-F5344CB8AC3E}">
        <p14:creationId xmlns:p14="http://schemas.microsoft.com/office/powerpoint/2010/main" val="3599589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3FC83-0631-4527-BDC1-850F3D947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361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A3BC5D-A606-42BA-9842-BCB6B1AE3D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2331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D2E57-DA8A-47CB-B355-05BA8BDD36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E79AF-BB14-413D-BF6D-BF140522D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770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2B4D5-0D5E-43CA-8B77-013E8E8D5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361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AF8AF1-54A6-42C5-B23B-E1690EEC11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04989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98758A-9A1B-413B-A42D-09D7A23947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59F64D-5C24-424E-A1AD-5B230FECD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908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2BC4F-F529-48C8-92A1-AF16F6795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8E3D61-0DC0-4FBB-A027-EC621467CE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2454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47501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02044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6993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9394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918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7951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1402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9798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5612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868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8351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4339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8572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1361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7939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625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140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0795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859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361 - 2018-12-16 03:43:05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361
Published by Eruption · 19 hrs · 
Our 🎄 10 Days of Christmas Online Offers 🎄 is perfect for the holidays shopping! 👉 SAVE UP TO 40% on selected items!
🛒 SHOP NOW: https://361.mu/special-online-offers/
✨ Until 25 December 2018.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https://scontent.xx.fbcdn.net/v/t1.0-9/p720x720/48281856_911787805685724_1127587146090151936_o.jpg?_nc_cat=110&amp;_nc_ht=scontent.xx&amp;oh=66b767f17d18af45e91f43c5c84c08b7&amp;oe=5CAF265C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439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50A4A8-3B2A-469B-BAD1-7ECF58681B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2759910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4F088-7BB5-4153-B381-69E051433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A6E2AB-168F-4491-91CD-53C4F7E4C4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74929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413308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96317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7800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8399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1944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0124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0291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1527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2159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7608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9835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6062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9557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0315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792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5703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1136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6860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123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361 - 2018-12-15 08:29:10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Our 🎄 10 Days of Christmas Online Offers 🎄 is perfect for the holidays shopping! 👉 SAVE UP TO 40% on selected items!
🛒 SHOP NOW: https://361.mu/special-online-offers/
✨ Until 25 December 2018.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https://scontent.xx.fbcdn.net/v/t1.0-9/s720x720/48372045_911313402399831_6158870789069209600_o.jpg?_nc_cat=107&amp;_nc_ht=scontent.xx&amp;oh=85606557b2e8d087f8b9a9f4230072de&amp;oe=5C9A684A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855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0925D7-8EAD-4E2A-A138-0EE7CD2918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1946298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2348E-F8E5-4890-869E-2A3F57578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1D5CCF-522F-4E93-8621-97D68D5611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7821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634894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25313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5055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1624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5315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9566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7043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6046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0196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5430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0951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6078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4619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8801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7676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8541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5357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4881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611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361 - 2018-12-15 04:45:00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Our 🎄 10 Days of Christmas Online Offers 🎄 is perfect for the holidays shopping! 👉 SAVE UP TO 40% on selected items!
🛒 SHOP NOW: https://361.mu/special-online-offers/
✨ Until 25 December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https://scontent.xx.fbcdn.net/v/t15.5256-10/s720x720/47698399_521781801558745_3740720629947564032_n.jpg?_nc_cat=105&amp;_nc_ht=scontent.xx&amp;oh=b584fe99b6ea42ef3b7d1db15d3333d3&amp;oe=5CA49302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208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0732C-E158-47E8-AA52-76F9D58A3E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2155974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F8CD-C619-4E04-B851-ECFD316E6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2F1528-1D86-4454-821E-F3B04A5EA6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4096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052988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617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7665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5208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9635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8878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7829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0273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6948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9087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5437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2123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4035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4334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5897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0065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0272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4704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801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361 - 2018-12-14 19:05:25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When it comes to baking, let fun and creativity reign! Ideal for sharing moments as a family, the Cake Factory from Tefal makes delicious baked goods easy, thanks to the 6 automatic programs with electronic temperature control. SHOP for it on https://361.mu/product/tefal-cake-factory-kd801811/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https://scontent.xx.fbcdn.net/v/t15.13418-10/s720x720/48267686_362005821198413_8579549704675655680_n.jpg?_nc_cat=108&amp;_nc_ht=scontent.xx&amp;oh=a8dad68c690e6aadae10487934a018fb&amp;oe=5C8BB1BE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389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37BA2D-9EF2-4E3B-B9FE-93B4600E58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106544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EF1E9-8568-49D2-949E-2D6FC895F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F971C4-C41E-46E5-A3F7-F0B6CEFEBB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304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832639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23101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7310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2949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5618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0004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923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5498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161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3184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8432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5671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7160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0668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7705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927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4819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5015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969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361 - 2018-12-14 17:00:01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smartphone you've added on your Christmas Wish List is on promo in our 361 stores and on www.361.mu! 🎄🎁 Shop our selection of SAMSUNG smartphones or tablets &amp; get spoilt with Gift and/or Voucher!
➡️ Also, enter our Online Game with your invoice number to stand the chance of winning 1 Year of Free* Shopping at 361! Find out more here: https://361.mu/1-year-free-crazy-shopping-online-game-2018/ 
*A minimum purchase of Rs 5,000 is required with one entry per invoice. Terms and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https://scontent.xx.fbcdn.net/v/t1.0-9/s720x720/48270692_909660932565078_317871504534536192_o.jpg?_nc_cat=101&amp;_nc_ht=scontent.xx&amp;oh=0fe4c522c2c3d7a7dba64251e431538b&amp;oe=5CAC195F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480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BD0134-6A36-47DD-9720-CBED99900C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139740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8C99B-41C5-4D96-A27C-9F2A7638F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42D387-D782-48C3-8F61-B89D7C0E7F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4959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72913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11255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3657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7978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2324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3114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0009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0557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3367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4225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6875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5998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7033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3026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3582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0295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1414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2186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299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361 - 2018-12-14 14:00:02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Christmas is around the corner! 🎄 If you're holiday shopping for a new tablet or laptop at the best price, then visit our 361 stores or go on www.361.mu! 
➡️ Also, enter our Online Game with your invoice number to stand the chance of winning 1 Year of Free* Shopping at 361! Find out more here: https://361.mu/1-year-free-crazy-shopping-online-game-2018/ 
*A minimum purchase of Rs 5,000 is required with one entry per invoice. Terms and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https://scontent.xx.fbcdn.net/v/t1.0-9/s720x720/48357454_909690379228800_8973355268930797568_o.jpg?_nc_cat=104&amp;_nc_ht=scontent.xx&amp;oh=06058985c8fc0ca2c3b70d617aa55594&amp;oe=5CA544F7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208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3D2DF2-D125-4367-A830-ECEBF82623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2582633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5C1CF-A61E-41C5-817F-B62CF2E5B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4244D1-BA35-414C-BB1C-AE4520872D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4473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228751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41676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8484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639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4031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4835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9363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0593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9894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4625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4367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7117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0159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9198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2293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7714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8269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4005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60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361 - 2018-12-14 03:05:39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✨We got our Winner for the Play &amp; Win a #Huawei Y9.
Congratulations to Cindy Lew Yoo for winning the Y9.
Thank you to all of you who has participated in our 361 Game.
Stay Tune, our Play &amp; Win a Y9 by 361 will be back soon!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https://scontent.xx.fbcdn.net/v/t1.0-9/p720x720/48359095_910595062471665_2762026642661441536_n.jpg?_nc_cat=100&amp;_nc_ht=scontent.xx&amp;oh=3d3dde073f9ecff208fe9a478516987a&amp;oe=5C96AA5D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791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38218-C66C-4DFE-853D-5CC32F4F2E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2878675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BF4F8-CDB5-4869-B40F-0223452BD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6B26D6-6EF2-4EE7-83E1-F62653D20C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0738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621714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50082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9006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5519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3594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1611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6161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7022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6148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7979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2098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9729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8225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5599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7193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2017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7791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5680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034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361 - 2018-12-13 13:50:04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 We've put together everything that you will need to create a Magical Festive Season. ✨ Click here to view our brochure 👉 https://361.mu/the-most-wonderful-time-of-the-year/
Late Night Shopping, Gifts for everyone on list, Gifts for you on your purchase, Credit Facilities and plenty more to discover in our 361 stores &amp; on www.361.mu.
Enter our Online Game with your invoice number &amp; stand the chance of winning 1Year of Free* Shopping only at 361! Click here for more information 👉 https://361.mu/1-year-free-crazy-shopping-online-game-2018/
*Terms and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https://scontent.xx.fbcdn.net/v/t15.5256-10/s720x720/48223572_357829674768304_6722183967874744320_n.jpg?_nc_cat=109&amp;_nc_ht=scontent.xx&amp;oh=a581f7081d14520b5cdaf22b6aa30411&amp;oe=5C9023A6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249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9A1B1-CE2F-482A-829E-46D86231BA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2184110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A93F2-0B8E-4005-B97B-7FE6441CB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B68CE2-F6D9-453F-9122-FC55679A0C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922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597495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85228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9626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1816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142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6006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9503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6817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9875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7059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323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3192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3404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1742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542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8112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5982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592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81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361 - 2018-12-13 12:29:58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 extraordinary and stand out from the rest! 
✨ Shop the HUAWEI Nova 3i in Pearl White at Rs13,990 in our 361 stores! Hurry up, it's a LIMITED EDITION! ✨
Equipped with 24MP Four AI Cameras &amp; 128GB storage capacity, capture &amp; store the finest moments of life.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https://scontent.xx.fbcdn.net/v/t1.0-9/q87/s720x720/48091930_910234679174370_588286188838715392_o.jpg?_nc_cat=101&amp;_nc_ht=scontent.xx&amp;oh=5f476fc568d47e046929883d504f335a&amp;oe=5CD792A6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968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81FCB-D142-498D-9504-1404DC8EDA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465598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D581C-94C3-4B44-8690-2D1472037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0FC8E9-6624-42AD-BAF7-4101D4AC34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2399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931286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5657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2317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2275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2393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5014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4717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1698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9604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0434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1320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9512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2352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9552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3067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2224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8835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3629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624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361 - 2018-12-12 16:48:48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✨More Shopping Time at 361!
⏳Enjoy More Shopping Time with us as from Thursday 13th December 2018. 
We wanted to ensure that you can grab the perfect gifts for loved ones at your convenient time. 
🛒SHOP 24Hrs and 7/7 on www.361.mu.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https://scontent.xx.fbcdn.net/v/t1.0-9/s720x720/48082768_909789965885508_8909460174339571712_o.jpg?_nc_cat=107&amp;_nc_ht=scontent.xx&amp;oh=d23c5afb232772f03ada7e9aebb4bdc9&amp;oe=5CA9FEA2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641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8F7405-1E23-4D78-9A85-83AD91A6F3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3797577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054A6-6ED6-4B1A-AEDA-F5371F7A9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2F82E7-2AF5-44BA-A4FF-8FD3AC6C00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3489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827762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32319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0550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7636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2464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5371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6461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0443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392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6326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1764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9453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0256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4104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258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3448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9101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4197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691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361 - 2018-12-12 16:30:01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 Shop top quality Washing Machines from SAMSUNG at promo prices in our 361 stores or online! ✨
Receive amazing 🎁 Gift and/or Voucher with purchase of selected Samsung Washing Machines only at 361!
➡️ Enter our Online Game with your invoice number to stand the chance of winning 1 Year of Free* Shopping at 361! Find out more here: https://361.mu/1-year-free-crazy-shopping-online-game-2018/ 
*Terms and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https://scontent.xx.fbcdn.net/v/t1.0-9/s720x720/48083198_909653269232511_2126190200873811968_o.jpg?_nc_cat=108&amp;_nc_ht=scontent.xx&amp;oh=09fbf83b42976e68883a85a55014cbca&amp;oe=5C9DBBBC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845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C8C3D7-C1F9-445E-AB0F-46B1E2B4D3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39983093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97C85-AB9E-4310-B7E9-0AF71C132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30E37C-02FE-46E8-859A-B51AA71B89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769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327281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89606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3364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6257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438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371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9548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0083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9297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657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4140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9300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9855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0583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8839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2732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8617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3827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508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361 - 2018-12-11 16:30:01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 For this Festive Season, discover a galaxy of possibilities with our selection of SAMSUNG Mobile Phones on promo in our 361 stores and on www.361.mu! ✨ Receive Gifts or a Spa Voucher of Rs 1,000* with purchase of any Samsung Mobiles &amp; Tablets. 
*on selected models and spa treatments.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https://scontent.xx.fbcdn.net/v/t1.0-9/s720x720/48056414_909015839296254_5438624706473230336_o.jpg?_nc_cat=104&amp;_nc_ht=scontent.xx&amp;oh=1fc41e7f8d35960c3e47f72aa0fd1c73&amp;oe=5C9B5E88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717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DD71BE-24DF-4442-AFB2-FB36D981B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370057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B8879-1C94-4D7F-8B82-CEA65C66F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16DDA2-3611-4A00-BEFA-2916044267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1826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411282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25885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3223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6213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6890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5563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4671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0272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2028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24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8063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8836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3008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0707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0142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5073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4212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1732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400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361 - 2018-12-10 13:07:34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[Online Exclusive - Limited Offer] 💯
Shop for this Ocean 502L Side by Side Refrigerator (SBSKO552NFX) and receive absolutely 🎁 FREE a 123L Ocean Mini Bar worth Rs7,990.
🛒 https://361.mu/product/ocean-side-by-side-refrigerator-sbsko552nfx/
A Deal Not To Be Missed!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https://scontent.xx.fbcdn.net/v/t1.0-9/s720x720/48243175_908210286043476_4395631957799600128_n.jpg?_nc_cat=108&amp;_nc_ht=scontent.xx&amp;oh=76f546141f88ce553d2c6f78aad6ebc7&amp;oe=5C9CB1D9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793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EFA7C-FE9F-4627-85F7-935DA983F6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4215786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02167-B071-472C-AB2E-F0A36178E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E5D501-172B-4EAC-8256-5E4176508A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0815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519400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26590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1922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9448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4146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102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4475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9309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193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9313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4432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2840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2610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0284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7514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2606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2231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8905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612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361 - 2018-12-10 13:00:46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 Celebrate The Most Wonderful Time of the Year with 361! We've put together everything that you will need to create a Magical Festive Season. ✨ Click here to view our brochure 👉 https://361.mu/the-most-wonderful-time-of-the-year/
Late Night Shopping, Gifts for everyone on list, Gifts for you on your purchase, Credit Facilities and plenty more to discover in our 361 stores &amp; on www.361.mu.
Enter our Online Game with your invoice number &amp; stand the chance of winning 1Year of Free* Shopping only at 361! Click here for more information 👉 https://361.mu/1-year-free-crazy-shopping-online-game-2018/
*Terms and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https://scontent.xx.fbcdn.net/v/t45.1600-4/c327.0.720.720a/p720x720/48221692_6125032694401_1442765250863562752_n.png?_nc_cat=105&amp;_nc_ht=scontent.xx&amp;oh=a12d392b6cc59f79cc8fd5c9bce870f5&amp;oe=5C8E370F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593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8FCED0-637E-4DEF-8F8A-DDA96A5048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426587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A67F5-697C-4E68-800B-B758306D4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361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5FC2C3-EDEE-4CAE-9E9E-14CD886E83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0638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EAE85-E0D6-46C8-992A-4191BE23DD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5307A-1E68-476A-8E22-B9A640A87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941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71F5E-B637-471E-9370-0090AC440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361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9FCBDE-21CF-4361-BC1D-86684B71D5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87033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442A0-E81D-4690-B398-B29EF3487F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B93F2-DEDC-4B97-94E5-FE57478F3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8080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1486</Words>
  <Application>Microsoft Office PowerPoint</Application>
  <PresentationFormat>On-screen Show (4:3)</PresentationFormat>
  <Paragraphs>546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Content Optimization Benchmark</vt:lpstr>
      <vt:lpstr>Facebook Own Posts | 361</vt:lpstr>
      <vt:lpstr>Facebook Interaction Rate By Post Type | 361</vt:lpstr>
      <vt:lpstr>Facebook Own Posts Table | 361 - 1 of 14</vt:lpstr>
      <vt:lpstr>Facebook Own Posts Table | 361 - 2 of 14</vt:lpstr>
      <vt:lpstr>Facebook Own Posts Table | 361 - 3 of 14</vt:lpstr>
      <vt:lpstr>Facebook Own Posts Table | 361 - 4 of 14</vt:lpstr>
      <vt:lpstr>Facebook Own Posts Table | 361 - 5 of 14</vt:lpstr>
      <vt:lpstr>Facebook Own Posts Table | 361 - 6 of 14</vt:lpstr>
      <vt:lpstr>Facebook Own Posts Table | 361 - 7 of 14</vt:lpstr>
      <vt:lpstr>Facebook Own Posts Table | 361 - 8 of 14</vt:lpstr>
      <vt:lpstr>Facebook Own Posts Table | 361 - 9 of 14</vt:lpstr>
      <vt:lpstr>Facebook Own Posts Table | 361 - 10 of 14</vt:lpstr>
      <vt:lpstr>Facebook Own Posts Table | 361 - 11 of 14</vt:lpstr>
      <vt:lpstr>Facebook Own Posts Table | 361 - 12 of 14</vt:lpstr>
      <vt:lpstr>Facebook Own Posts Table | 361 - 13 of 14</vt:lpstr>
      <vt:lpstr>Facebook Own Posts Table | 361 - 14 of 14</vt:lpstr>
      <vt:lpstr>Facebook Own Posts App Usage | 361</vt:lpstr>
      <vt:lpstr>Facebook Fans Total | 361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2018-12-17T16:32:31Z</dcterms:created>
  <dcterms:modified xsi:type="dcterms:W3CDTF">2018-12-17T16:33:21Z</dcterms:modified>
</cp:coreProperties>
</file>