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43444</c:v>
                </c:pt>
                <c:pt idx="1">
                  <c:v>43445</c:v>
                </c:pt>
                <c:pt idx="2">
                  <c:v>43446</c:v>
                </c:pt>
                <c:pt idx="3">
                  <c:v>43447</c:v>
                </c:pt>
                <c:pt idx="4">
                  <c:v>43448</c:v>
                </c:pt>
                <c:pt idx="5">
                  <c:v>43449</c:v>
                </c:pt>
                <c:pt idx="6">
                  <c:v>43450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19-433C-9F43-77274F82C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500712"/>
        <c:axId val="256546808"/>
      </c:lineChart>
      <c:dateAx>
        <c:axId val="249500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6808"/>
        <c:crosses val="autoZero"/>
        <c:auto val="1"/>
        <c:lblOffset val="100"/>
        <c:baseTimeUnit val="days"/>
      </c:dateAx>
      <c:valAx>
        <c:axId val="25654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00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0.10773004508087999</c:v>
                </c:pt>
                <c:pt idx="1">
                  <c:v>8.8066464314206006E-2</c:v>
                </c:pt>
                <c:pt idx="2">
                  <c:v>3.3103459804270999E-2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5B-40D1-A6D6-FAEE25CB4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6541560"/>
        <c:axId val="256546152"/>
      </c:barChart>
      <c:catAx>
        <c:axId val="25654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6152"/>
        <c:crosses val="autoZero"/>
        <c:auto val="1"/>
        <c:lblAlgn val="ctr"/>
        <c:lblOffset val="100"/>
        <c:noMultiLvlLbl val="0"/>
      </c:catAx>
      <c:valAx>
        <c:axId val="25654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41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General</c:formatCode>
                <c:ptCount val="1"/>
                <c:pt idx="0">
                  <c:v>361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CD-4CD1-A3C2-3278CFC58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4071624"/>
        <c:axId val="404068344"/>
      </c:barChart>
      <c:catAx>
        <c:axId val="404071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68344"/>
        <c:crosses val="autoZero"/>
        <c:auto val="1"/>
        <c:lblAlgn val="ctr"/>
        <c:lblOffset val="100"/>
        <c:noMultiLvlLbl val="0"/>
      </c:catAx>
      <c:valAx>
        <c:axId val="404068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7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361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43444</c:v>
                </c:pt>
                <c:pt idx="1">
                  <c:v>43445</c:v>
                </c:pt>
                <c:pt idx="2">
                  <c:v>43446</c:v>
                </c:pt>
                <c:pt idx="3">
                  <c:v>43447</c:v>
                </c:pt>
                <c:pt idx="4">
                  <c:v>43448</c:v>
                </c:pt>
                <c:pt idx="5">
                  <c:v>43449</c:v>
                </c:pt>
                <c:pt idx="6">
                  <c:v>43450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60336</c:v>
                </c:pt>
                <c:pt idx="1">
                  <c:v>60349</c:v>
                </c:pt>
                <c:pt idx="2">
                  <c:v>60364</c:v>
                </c:pt>
                <c:pt idx="3">
                  <c:v>60396</c:v>
                </c:pt>
                <c:pt idx="4">
                  <c:v>60422</c:v>
                </c:pt>
                <c:pt idx="5">
                  <c:v>60437</c:v>
                </c:pt>
                <c:pt idx="6">
                  <c:v>60465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B6-4B78-9C88-3CD09B9E0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074248"/>
        <c:axId val="404072280"/>
      </c:lineChart>
      <c:dateAx>
        <c:axId val="404074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72280"/>
        <c:crosses val="autoZero"/>
        <c:auto val="1"/>
        <c:lblOffset val="100"/>
        <c:baseTimeUnit val="days"/>
      </c:dateAx>
      <c:valAx>
        <c:axId val="40407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07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10E7D-0E60-4EC1-AA12-51C54112A7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7757F-74E3-412E-86ED-2CB4980E82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VERDE</a:t>
            </a:r>
          </a:p>
        </p:txBody>
      </p:sp>
    </p:spTree>
    <p:extLst>
      <p:ext uri="{BB962C8B-B14F-4D97-AF65-F5344CB8AC3E}">
        <p14:creationId xmlns:p14="http://schemas.microsoft.com/office/powerpoint/2010/main" val="3041712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91280-D5B8-43DC-A2B6-E712C213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65D4A6-55DF-45CC-B78C-AE090AD78A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575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0C29D1-C23D-450A-8C8C-B20ABBFFB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9FA0A-E607-4D10-A05F-DEF705CE1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395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06DC1-94C7-4C41-943E-16B3D24C3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B6EDA6-6F53-4C67-8286-938900711E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6043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C8820-F0CC-4C2C-A146-E237A5C32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2B33E-F21A-4F8A-B114-A404C4D94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27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30FA5-6D6A-4840-944F-3D1FED123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C47E5-74B9-4990-8ED3-98E7A9A861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670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01215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3782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872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1847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344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3732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3905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490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23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643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403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261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044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1984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40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14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8873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477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45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361 - 2018-12-16 03:43:05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361
Published by Eruption · 19 hrs · 
Our 🎄 10 Days of Christmas Online Offers 🎄 is perfect for the holidays shopping! 👉 SAVE UP TO 40% on selected items!
🛒 SHOP NOW: https://361.mu/special-online-offers/
✨ Until 25 December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https://scontent.xx.fbcdn.net/v/t1.0-9/p720x720/48281856_911787805685724_1127587146090151936_o.jpg?_nc_cat=110&amp;_nc_ht=scontent.xx&amp;oh=66b767f17d18af45e91f43c5c84c08b7&amp;oe=5CAF265C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181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A46E8A-DDED-4A98-A42C-C47A0A048F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81543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A4139-CA76-48A1-8DE5-3B215136F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1EB93D-8AEF-4C37-B590-29DA8CDADE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525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42256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57720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200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181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1656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488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9358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761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155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778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702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130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3663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561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9314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85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818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206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12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361 - 2018-12-15 08:29:10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🎄 10 Days of Christmas Online Offers 🎄 is perfect for the holidays shopping! 👉 SAVE UP TO 40% on selected items!
🛒 SHOP NOW: https://361.mu/special-online-offers/
✨ Until 25 December 2018.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https://scontent.xx.fbcdn.net/v/t1.0-9/s720x720/48372045_911313402399831_6158870789069209600_o.jpg?_nc_cat=107&amp;_nc_ht=scontent.xx&amp;oh=85606557b2e8d087f8b9a9f4230072de&amp;oe=5C9A684A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656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69324-3820-4515-8396-21E7DBF87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575746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F0192-8E90-4EC0-967F-8845ACCB9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89A1D2-A218-43DC-AB11-4415B332EB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1966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03346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1105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071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38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413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547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8342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475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349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0020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030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3765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398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685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418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418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844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201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589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361 - 2018-12-15 04:45:00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🎄 10 Days of Christmas Online Offers 🎄 is perfect for the holidays shopping! 👉 SAVE UP TO 40% on selected items!
🛒 SHOP NOW: https://361.mu/special-online-offers/
✨ Until 25 December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https://scontent.xx.fbcdn.net/v/t15.5256-10/s720x720/47698399_521781801558745_3740720629947564032_n.jpg?_nc_cat=105&amp;_nc_ht=scontent.xx&amp;oh=b584fe99b6ea42ef3b7d1db15d3333d3&amp;oe=5CA49302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69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8AC64-3FE5-461B-920D-B28F48EC2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854715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85DEC-88CB-44A6-9729-99E82869D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E6320D-B85B-4411-89AD-113C47F85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095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36863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76987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12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6873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4511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4513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4118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263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10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949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636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932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415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689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8532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918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615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127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038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19:05:25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it comes to baking, let fun and creativity reign! Ideal for sharing moments as a family, the Cake Factory from Tefal makes delicious baked goods easy, thanks to the 6 automatic programs with electronic temperature control. SHOP for it on https://361.mu/product/tefal-cake-factory-kd801811/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https://scontent.xx.fbcdn.net/v/t15.13418-10/s720x720/48267686_362005821198413_8579549704675655680_n.jpg?_nc_cat=108&amp;_nc_ht=scontent.xx&amp;oh=a8dad68c690e6aadae10487934a018fb&amp;oe=5C8BB1BE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221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479D3-A1F8-471E-B943-27BE5E5CB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4175800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A1C13-A341-4746-A8F3-F40127284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7E7F2D-B4BA-40E8-B425-2656522694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9726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90978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1189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7549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4323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1409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1453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2457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3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951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74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9686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172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274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603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7025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431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86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9331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27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smartphone you've added on your Christmas Wish List is on promo in our 361 stores and on www.361.mu! 🎄🎁 Shop our selection of SAMSUNG smartphones or tablets &amp; get spoilt with Gift and/or Voucher!
➡️ Also, enter our Online Game with your invoice number to stand the chance of winning 1 Year of Free* Shopping at 361! Find out more here: https://361.mu/1-year-free-crazy-shopping-online-game-2018/ 
*A minimum purchase of Rs 5,000 is required with one entry per invoice.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https://scontent.xx.fbcdn.net/v/t1.0-9/s720x720/48270692_909660932565078_317871504534536192_o.jpg?_nc_cat=101&amp;_nc_ht=scontent.xx&amp;oh=0fe4c522c2c3d7a7dba64251e431538b&amp;oe=5CAC195F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029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C132C-B39B-4B3F-8FF7-C6E280D1D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533601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1B46A-0DDB-483A-86B5-9B27B3A23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3824C-E894-402E-A153-CA2B339DC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362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01084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6421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148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498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155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9832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850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64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069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2637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500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287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156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3706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997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226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644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4071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31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14:00:02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Christmas is around the corner! 🎄 If you're holiday shopping for a new tablet or laptop at the best price, then visit our 361 stores or go on www.361.mu! 
➡️ Also, enter our Online Game with your invoice number to stand the chance of winning 1 Year of Free* Shopping at 361! Find out more here: https://361.mu/1-year-free-crazy-shopping-online-game-2018/ 
*A minimum purchase of Rs 5,000 is required with one entry per invoice. 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https://scontent.xx.fbcdn.net/v/t1.0-9/s720x720/48357454_909690379228800_8973355268930797568_o.jpg?_nc_cat=104&amp;_nc_ht=scontent.xx&amp;oh=06058985c8fc0ca2c3b70d617aa55594&amp;oe=5CA544F7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93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5DA3B-7D1E-43DC-9D93-BA080A77FF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462693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06B43-C571-4BE5-990E-18983FB5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CB272-C2D8-4FC5-A9BD-62722BAFCE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4140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98204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9900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528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510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220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3431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337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2472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382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1673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319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478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785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8151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8902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4626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219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11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82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361 - 2018-12-14 03:05:39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✨We got our Winner for the Play &amp; Win a #Huawei Y9.
Congratulations to Cindy Lew Yoo for winning the Y9.
Thank you to all of you who has participated in our 361 Game.
Stay Tune, our Play &amp; Win a Y9 by 361 will be back soon!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https://scontent.xx.fbcdn.net/v/t1.0-9/p720x720/48359095_910595062471665_2762026642661441536_n.jpg?_nc_cat=100&amp;_nc_ht=scontent.xx&amp;oh=3d3dde073f9ecff208fe9a478516987a&amp;oe=5C96AA5D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188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9552F-07BF-4827-AF87-5592BFCCF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61183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32F23-9BBD-4063-827D-A5487F0AE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E253E-5DAB-4BEA-85CD-28E8819403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6266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957546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70617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1488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144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098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4173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9936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755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674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614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2218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8949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153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60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4510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463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433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265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906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361 - 2018-12-13 13:50:04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We've put together everything that you will need to create a Magical Festive Season. ✨ Click here to view our brochure 👉 https://361.mu/the-most-wonderful-time-of-the-year/
Late Night Shopping, Gifts for everyone on list, Gifts for you on your purchase, Credit Facilities and plenty more to discover in our 361 stores &amp; on www.361.mu.
Enter our Online Game with your invoice number &amp; stand the chance of winning 1Year of Free* Shopping only at 361! Click here for more information 👉 https://361.mu/1-year-free-crazy-shopping-online-game-2018/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https://scontent.xx.fbcdn.net/v/t15.5256-10/s720x720/48223572_357829674768304_6722183967874744320_n.jpg?_nc_cat=109&amp;_nc_ht=scontent.xx&amp;oh=a581f7081d14520b5cdaf22b6aa30411&amp;oe=5C9023A6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235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84633-BBD3-4EB8-9508-8DDEAB1B4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30546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F21F8-90E6-4AC7-81C4-8885EB6E2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D3C027-F238-49DA-9DBD-169DCF7AEB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539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57407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6887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022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540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3563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121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184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89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754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3186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216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204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5822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533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458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648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613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68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78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361 - 2018-12-13 12:29:58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 extraordinary and stand out from the rest! 
✨ Shop the HUAWEI Nova 3i in Pearl White at Rs13,990 in our 361 stores! Hurry up, it's a LIMITED EDITION! ✨
Equipped with 24MP Four AI Cameras &amp; 128GB storage capacity, capture &amp; store the finest moments of life.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https://scontent.xx.fbcdn.net/v/t1.0-9/q87/s720x720/48091930_910234679174370_588286188838715392_o.jpg?_nc_cat=101&amp;_nc_ht=scontent.xx&amp;oh=5f476fc568d47e046929883d504f335a&amp;oe=5CD792A6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708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5A3BA-C673-4683-8193-CB7FFBE195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1619682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B255D-8BDB-4240-8030-545AAA4E6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27ADE-9339-4F54-8489-EB5CD644E6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1178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51565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4868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689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456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746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423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340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1434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0700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5490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830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7476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1615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7287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1972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530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5248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502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05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361 - 2018-12-12 16:48:48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✨More Shopping Time at 361!
⏳Enjoy More Shopping Time with us as from Thursday 13th December 2018. 
We wanted to ensure that you can grab the perfect gifts for loved ones at your convenient time. 
🛒SHOP 24Hrs and 7/7 on www.361.mu.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https://scontent.xx.fbcdn.net/v/t1.0-9/s720x720/48082768_909789965885508_8909460174339571712_o.jpg?_nc_cat=107&amp;_nc_ht=scontent.xx&amp;oh=d23c5afb232772f03ada7e9aebb4bdc9&amp;oe=5CA9FEA2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393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7618D-3C46-4066-9BB0-928B40A1B3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684195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DD857-5A1D-4D4F-A04A-04A48874E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1F276B-350D-4189-A8F7-8E04868C7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078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472922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0847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619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50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600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2848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624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516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226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08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568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690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6036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352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12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352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797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4176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41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361 - 2018-12-12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Shop top quality Washing Machines from SAMSUNG at promo prices in our 361 stores or online! ✨
Receive amazing 🎁 Gift and/or Voucher with purchase of selected Samsung Washing Machines only at 361!
➡️ Enter our Online Game with your invoice number to stand the chance of winning 1 Year of Free* Shopping at 361! Find out more here: https://361.mu/1-year-free-crazy-shopping-online-game-2018/ 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https://scontent.xx.fbcdn.net/v/t1.0-9/s720x720/48083198_909653269232511_2126190200873811968_o.jpg?_nc_cat=108&amp;_nc_ht=scontent.xx&amp;oh=09fbf83b42976e68883a85a55014cbca&amp;oe=5C9DBBBC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78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76049-2A86-47E0-BEB7-7F77A5D6D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421315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14F46-78A5-4279-941C-D37CA6185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4BDF4-0EAA-4DE4-B99B-D4D76FD499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0368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958950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89836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525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669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9639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5558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327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5830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1965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695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2017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4830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6901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365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254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13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6674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518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7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361 - 2018-12-11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For this Festive Season, discover a galaxy of possibilities with our selection of SAMSUNG Mobile Phones on promo in our 361 stores and on www.361.mu! ✨ Receive Gifts or a Spa Voucher of Rs 1,000* with purchase of any Samsung Mobiles &amp; Tablets. 
*on selected models and spa treatments.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https://scontent.xx.fbcdn.net/v/t1.0-9/s720x720/48056414_909015839296254_5438624706473230336_o.jpg?_nc_cat=104&amp;_nc_ht=scontent.xx&amp;oh=1fc41e7f8d35960c3e47f72aa0fd1c73&amp;oe=5C9B5E88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76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7139D4-7E76-4EA0-B9DD-0A7953A8B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694229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C1B87-40B4-407C-B051-1FF9C2A5E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3BEC6-A2A6-4E16-99B7-F0650ADCEE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76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45568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236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844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264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35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364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6676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967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3718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0069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05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985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267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8281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199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2206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103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1692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45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361 - 2018-12-10 13:07:34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[Online Exclusive - Limited Offer] 💯
Shop for this Ocean 502L Side by Side Refrigerator (SBSKO552NFX) and receive absolutely 🎁 FREE a 123L Ocean Mini Bar worth Rs7,990.
🛒 https://361.mu/product/ocean-side-by-side-refrigerator-sbsko552nfx/
A Deal Not To Be Missed!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https://scontent.xx.fbcdn.net/v/t1.0-9/s720x720/48243175_908210286043476_4395631957799600128_n.jpg?_nc_cat=108&amp;_nc_ht=scontent.xx&amp;oh=76f546141f88ce553d2c6f78aad6ebc7&amp;oe=5C9CB1D9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670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DE237-1681-4AF0-BF88-53EE020E3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36928160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40A5A-BEE6-4DAB-90EA-923D9A7EA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361 - 14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1ECB54-DBAA-468D-BDE9-144230E1A6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200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551212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7272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625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651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150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232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61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4102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509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5702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8989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136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693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3559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349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2589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371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054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49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361 - 2018-12-10 13:00:46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Celebrate The Most Wonderful Time of the Year with 361! We've put together everything that you will need to create a Magical Festive Season. ✨ Click here to view our brochure 👉 https://361.mu/the-most-wonderful-time-of-the-year/
Late Night Shopping, Gifts for everyone on list, Gifts for you on your purchase, Credit Facilities and plenty more to discover in our 361 stores &amp; on www.361.mu.
Enter our Online Game with your invoice number &amp; stand the chance of winning 1Year of Free* Shopping only at 361! Click here for more information 👉 https://361.mu/1-year-free-crazy-shopping-online-game-2018/
*Terms and Conditions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https://scontent.xx.fbcdn.net/v/t45.1600-4/c327.0.720.720a/p720x720/48221692_6125032694401_1442765250863562752_n.png?_nc_cat=105&amp;_nc_ht=scontent.xx&amp;oh=a12d392b6cc59f79cc8fd5c9bce870f5&amp;oe=5C8E370F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305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22B41-F565-4D40-BC93-2ACA36837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</p:spTree>
    <p:extLst>
      <p:ext uri="{BB962C8B-B14F-4D97-AF65-F5344CB8AC3E}">
        <p14:creationId xmlns:p14="http://schemas.microsoft.com/office/powerpoint/2010/main" val="2626569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BEAA5-F049-4D55-954F-0638EDF4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86DE0-F643-40E9-9AD8-95DD353888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9777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971B9-E16B-4EE0-890D-46D210CF4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066E1-5C20-4E55-A2BC-BB270B1E2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805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9F6D0-2887-4B4F-AA9D-B3B26BA64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361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8A286-806E-49A0-B416-6A3644218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622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62760-0869-4D9F-BDA0-DED46A5FB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12/10/2018 - 12/16/2018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13A2C-ED7A-4989-9572-1B772EF8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274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1485</Words>
  <Application>Microsoft Office PowerPoint</Application>
  <PresentationFormat>On-screen Show (4:3)</PresentationFormat>
  <Paragraphs>545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Content Optimization Benchmark</vt:lpstr>
      <vt:lpstr>Facebook Own Posts | 361</vt:lpstr>
      <vt:lpstr>Facebook Interaction Rate By Post Type | 361</vt:lpstr>
      <vt:lpstr>Facebook Own Posts Table | 361 - 1 of 14</vt:lpstr>
      <vt:lpstr>Facebook Own Posts Table | 361 - 2 of 14</vt:lpstr>
      <vt:lpstr>Facebook Own Posts Table | 361 - 3 of 14</vt:lpstr>
      <vt:lpstr>Facebook Own Posts Table | 361 - 4 of 14</vt:lpstr>
      <vt:lpstr>Facebook Own Posts Table | 361 - 5 of 14</vt:lpstr>
      <vt:lpstr>Facebook Own Posts Table | 361 - 6 of 14</vt:lpstr>
      <vt:lpstr>Facebook Own Posts Table | 361 - 7 of 14</vt:lpstr>
      <vt:lpstr>Facebook Own Posts Table | 361 - 8 of 14</vt:lpstr>
      <vt:lpstr>Facebook Own Posts Table | 361 - 9 of 14</vt:lpstr>
      <vt:lpstr>Facebook Own Posts Table | 361 - 10 of 14</vt:lpstr>
      <vt:lpstr>Facebook Own Posts Table | 361 - 11 of 14</vt:lpstr>
      <vt:lpstr>Facebook Own Posts Table | 361 - 12 of 14</vt:lpstr>
      <vt:lpstr>Facebook Own Posts Table | 361 - 13 of 14</vt:lpstr>
      <vt:lpstr>Facebook Own Posts Table | 361 - 14 of 14</vt:lpstr>
      <vt:lpstr>Facebook Own Posts App Usage | 361</vt:lpstr>
      <vt:lpstr>Facebook Fans Total | 361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2018-12-17T16:31:07Z</dcterms:created>
  <dcterms:modified xsi:type="dcterms:W3CDTF">2018-12-17T16:31:59Z</dcterms:modified>
</cp:coreProperties>
</file>