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43444</c:v>
                </c:pt>
                <c:pt idx="1">
                  <c:v>43445</c:v>
                </c:pt>
                <c:pt idx="2">
                  <c:v>43446</c:v>
                </c:pt>
                <c:pt idx="3">
                  <c:v>43447</c:v>
                </c:pt>
                <c:pt idx="4">
                  <c:v>43448</c:v>
                </c:pt>
                <c:pt idx="5">
                  <c:v>43449</c:v>
                </c:pt>
                <c:pt idx="6">
                  <c:v>43450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74-42C7-BDAE-337C8FF5C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292352"/>
        <c:axId val="309296616"/>
      </c:lineChart>
      <c:dateAx>
        <c:axId val="309292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96616"/>
        <c:crosses val="autoZero"/>
        <c:auto val="1"/>
        <c:lblOffset val="100"/>
        <c:baseTimeUnit val="days"/>
      </c:dateAx>
      <c:valAx>
        <c:axId val="30929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9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FC196-CE4A-431A-B186-54B597B69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3DCECB-91BF-4423-B1CA-8A2CAAAD7D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3812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B570E-A63C-469B-9CAB-077642D0F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D257F-92DA-4725-AC8A-CE2F308D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692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361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361</dc:title>
  <dc:creator>Administrator</dc:creator>
  <cp:lastModifiedBy>Administrator</cp:lastModifiedBy>
  <cp:revision>1</cp:revision>
  <dcterms:created xsi:type="dcterms:W3CDTF">2018-12-17T16:30:53Z</dcterms:created>
  <dcterms:modified xsi:type="dcterms:W3CDTF">2018-12-17T16:30:56Z</dcterms:modified>
</cp:coreProperties>
</file>