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361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43444</c:v>
                </c:pt>
                <c:pt idx="1">
                  <c:v>43445</c:v>
                </c:pt>
                <c:pt idx="2">
                  <c:v>43446</c:v>
                </c:pt>
                <c:pt idx="3">
                  <c:v>43447</c:v>
                </c:pt>
                <c:pt idx="4">
                  <c:v>43448</c:v>
                </c:pt>
                <c:pt idx="5">
                  <c:v>43449</c:v>
                </c:pt>
                <c:pt idx="6">
                  <c:v>43450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4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9FB-49B0-87E6-F53CDF06E8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0598440"/>
        <c:axId val="260601392"/>
      </c:lineChart>
      <c:dateAx>
        <c:axId val="260598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601392"/>
        <c:crosses val="autoZero"/>
        <c:auto val="1"/>
        <c:lblOffset val="100"/>
        <c:baseTimeUnit val="days"/>
      </c:dateAx>
      <c:valAx>
        <c:axId val="260601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598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361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0.10773004508087999</c:v>
                </c:pt>
                <c:pt idx="1">
                  <c:v>8.8066464314206006E-2</c:v>
                </c:pt>
                <c:pt idx="2">
                  <c:v>3.3103459804270999E-2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7F-448A-8077-71FA78E0EA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9101352"/>
        <c:axId val="49102008"/>
      </c:barChart>
      <c:catAx>
        <c:axId val="49101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102008"/>
        <c:crosses val="autoZero"/>
        <c:auto val="1"/>
        <c:lblAlgn val="ctr"/>
        <c:lblOffset val="100"/>
        <c:noMultiLvlLbl val="0"/>
      </c:catAx>
      <c:valAx>
        <c:axId val="49102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101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General</c:formatCode>
                <c:ptCount val="1"/>
                <c:pt idx="0">
                  <c:v>361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5C-49A5-8144-4C9C6EE4BD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1638064"/>
        <c:axId val="421689840"/>
      </c:barChart>
      <c:catAx>
        <c:axId val="421638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689840"/>
        <c:crosses val="autoZero"/>
        <c:auto val="1"/>
        <c:lblAlgn val="ctr"/>
        <c:lblOffset val="100"/>
        <c:noMultiLvlLbl val="0"/>
      </c:catAx>
      <c:valAx>
        <c:axId val="421689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638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361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43444</c:v>
                </c:pt>
                <c:pt idx="1">
                  <c:v>43445</c:v>
                </c:pt>
                <c:pt idx="2">
                  <c:v>43446</c:v>
                </c:pt>
                <c:pt idx="3">
                  <c:v>43447</c:v>
                </c:pt>
                <c:pt idx="4">
                  <c:v>43448</c:v>
                </c:pt>
                <c:pt idx="5">
                  <c:v>43449</c:v>
                </c:pt>
                <c:pt idx="6">
                  <c:v>43450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60336</c:v>
                </c:pt>
                <c:pt idx="1">
                  <c:v>60349</c:v>
                </c:pt>
                <c:pt idx="2">
                  <c:v>60364</c:v>
                </c:pt>
                <c:pt idx="3">
                  <c:v>60396</c:v>
                </c:pt>
                <c:pt idx="4">
                  <c:v>60422</c:v>
                </c:pt>
                <c:pt idx="5">
                  <c:v>60437</c:v>
                </c:pt>
                <c:pt idx="6">
                  <c:v>60465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484-490F-8A27-4163D8922C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1691152"/>
        <c:axId val="421686232"/>
      </c:lineChart>
      <c:dateAx>
        <c:axId val="421691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686232"/>
        <c:crosses val="autoZero"/>
        <c:auto val="1"/>
        <c:lblOffset val="100"/>
        <c:baseTimeUnit val="days"/>
      </c:dateAx>
      <c:valAx>
        <c:axId val="421686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691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6BF48-0613-478A-A226-82DCC19C59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Content Optimization Benchmark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153B5F-6543-4A5C-96B9-F1E54E8899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VERDE</a:t>
            </a:r>
          </a:p>
        </p:txBody>
      </p:sp>
    </p:spTree>
    <p:extLst>
      <p:ext uri="{BB962C8B-B14F-4D97-AF65-F5344CB8AC3E}">
        <p14:creationId xmlns:p14="http://schemas.microsoft.com/office/powerpoint/2010/main" val="4140610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BC90D-782A-453D-9398-029675732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361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8A5A6B-1FC3-4D45-92A4-3A38AFE12B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41550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290201-4E26-4284-A41F-3C40CF649F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31BDDD-04E8-4D4A-AB2D-532042E0E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4475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00DE3-A97A-45CF-A423-1B4A81F1C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361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D4A1F2-B62E-4B3B-B480-ACBA7DF29D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386211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D50919-B842-44A6-B024-C6B19B3DFF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BA5C0-EBC2-461C-AA68-B0936D7D2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399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25085-8739-47F4-B0D5-AF6DBEEDC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361 - 1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C70403-615A-42E2-BAF8-4D5F64FDE5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95828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7395709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888924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48813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59161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18347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67881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71879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73355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27214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7692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43370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19048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52393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18110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10228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3734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52401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22128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6415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361 - 2018-12-16 03:43:05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361
Published by Eruption · 19 hrs · 
Our 🎄 10 Days of Christmas Online Offers 🎄 is perfect for the holidays shopping! 👉 SAVE UP TO 40% on selected items!
🛒 SHOP NOW: https://361.mu/special-online-offers/
✨ Until 25 December 2018.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https://scontent.xx.fbcdn.net/v/t1.0-9/p720x720/48281856_911787805685724_1127587146090151936_o.jpg?_nc_cat=110&amp;_nc_ht=scontent.xx&amp;oh=66b767f17d18af45e91f43c5c84c08b7&amp;oe=5CAF265C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1760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1C155D-0C8A-4CB1-82B7-5831B4B944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</p:spTree>
    <p:extLst>
      <p:ext uri="{BB962C8B-B14F-4D97-AF65-F5344CB8AC3E}">
        <p14:creationId xmlns:p14="http://schemas.microsoft.com/office/powerpoint/2010/main" val="2886256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333E1-FA5B-463F-AE1D-F22E4BEB2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361 - 2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3585EB-60E5-4DE5-939B-088AAF875B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17940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4741955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69034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02471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78094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5017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29903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64662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19638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44286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03446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94873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9260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7273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6466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6064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38994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67935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74061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1481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361 - 2018-12-15 08:29:10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Our 🎄 10 Days of Christmas Online Offers 🎄 is perfect for the holidays shopping! 👉 SAVE UP TO 40% on selected items!
🛒 SHOP NOW: https://361.mu/special-online-offers/
✨ Until 25 December 2018.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https://scontent.xx.fbcdn.net/v/t1.0-9/s720x720/48372045_911313402399831_6158870789069209600_o.jpg?_nc_cat=107&amp;_nc_ht=scontent.xx&amp;oh=85606557b2e8d087f8b9a9f4230072de&amp;oe=5C9A684A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5770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EBD394-E820-4AD7-A8CD-740E353446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</p:spTree>
    <p:extLst>
      <p:ext uri="{BB962C8B-B14F-4D97-AF65-F5344CB8AC3E}">
        <p14:creationId xmlns:p14="http://schemas.microsoft.com/office/powerpoint/2010/main" val="653180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93E97-FFC4-4772-B927-1687106A3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361 - 3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430079-A913-4F64-8C1A-3265FC96CB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69885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9714630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636717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79225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77342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26586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37079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13388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93800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01514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08758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03306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38074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34119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14815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34823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68491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9669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62566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8468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361 - 2018-12-15 04:45:00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Our 🎄 10 Days of Christmas Online Offers 🎄 is perfect for the holidays shopping! 👉 SAVE UP TO 40% on selected items!
🛒 SHOP NOW: https://361.mu/special-online-offers/
✨ Until 25 December 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https://scontent.xx.fbcdn.net/v/t15.5256-10/s720x720/47698399_521781801558745_3740720629947564032_n.jpg?_nc_cat=105&amp;_nc_ht=scontent.xx&amp;oh=b584fe99b6ea42ef3b7d1db15d3333d3&amp;oe=5CA49302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4071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F1FFF0-F773-44F7-B688-799704F19C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</p:spTree>
    <p:extLst>
      <p:ext uri="{BB962C8B-B14F-4D97-AF65-F5344CB8AC3E}">
        <p14:creationId xmlns:p14="http://schemas.microsoft.com/office/powerpoint/2010/main" val="2388254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4738A-C0BD-4B24-AD47-5F96BFB16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361 - 4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709F1A-D26C-481E-857C-AFED6D8A7B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4074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2538313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09253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89552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66817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67899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52115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24013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59259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17955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68698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54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65279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85739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0290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91233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47020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286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15547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31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361 - 2018-12-14 19:05:25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When it comes to baking, let fun and creativity reign! Ideal for sharing moments as a family, the Cake Factory from Tefal makes delicious baked goods easy, thanks to the 6 automatic programs with electronic temperature control. SHOP for it on https://361.mu/product/tefal-cake-factory-kd801811/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https://scontent.xx.fbcdn.net/v/t15.13418-10/s720x720/48267686_362005821198413_8579549704675655680_n.jpg?_nc_cat=108&amp;_nc_ht=scontent.xx&amp;oh=a8dad68c690e6aadae10487934a018fb&amp;oe=5C8BB1BE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1122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06049C-A151-46DC-98D6-639CD0F33A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</p:spTree>
    <p:extLst>
      <p:ext uri="{BB962C8B-B14F-4D97-AF65-F5344CB8AC3E}">
        <p14:creationId xmlns:p14="http://schemas.microsoft.com/office/powerpoint/2010/main" val="2747825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E6109-6304-4BFB-8814-A5C0DEB65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361 - 5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97285B-3CB3-4A7B-A8E0-40627DD225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86918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4243326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109958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97297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24748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9049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72391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30897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87813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59669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39690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30874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12991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58821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9110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06964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03066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82115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78076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3639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361 - 2018-12-14 17:00:01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The smartphone you've added on your Christmas Wish List is on promo in our 361 stores and on www.361.mu! 🎄🎁 Shop our selection of SAMSUNG smartphones or tablets &amp; get spoilt with Gift and/or Voucher!
➡️ Also, enter our Online Game with your invoice number to stand the chance of winning 1 Year of Free* Shopping at 361! Find out more here: https://361.mu/1-year-free-crazy-shopping-online-game-2018/ 
*A minimum purchase of Rs 5,000 is required with one entry per invoice. Terms and Conditions apply.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https://scontent.xx.fbcdn.net/v/t1.0-9/s720x720/48270692_909660932565078_317871504534536192_o.jpg?_nc_cat=101&amp;_nc_ht=scontent.xx&amp;oh=0fe4c522c2c3d7a7dba64251e431538b&amp;oe=5CAC195F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1366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2B0690-45AB-427C-B291-13A7BC06FB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</p:spTree>
    <p:extLst>
      <p:ext uri="{BB962C8B-B14F-4D97-AF65-F5344CB8AC3E}">
        <p14:creationId xmlns:p14="http://schemas.microsoft.com/office/powerpoint/2010/main" val="29747747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4C9D7-195C-4D18-B267-662A7DD67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361 - 6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6EB301-70F1-424E-AB5F-456C6E73E8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14233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801947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263449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21988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60662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86662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84336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73711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58796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25227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6231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16689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98766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07236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76418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44973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13928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09099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57852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954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361 - 2018-12-14 14:00:02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Christmas is around the corner! 🎄 If you're holiday shopping for a new tablet or laptop at the best price, then visit our 361 stores or go on www.361.mu! 
➡️ Also, enter our Online Game with your invoice number to stand the chance of winning 1 Year of Free* Shopping at 361! Find out more here: https://361.mu/1-year-free-crazy-shopping-online-game-2018/ 
*A minimum purchase of Rs 5,000 is required with one entry per invoice. Terms and Conditions apply.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https://scontent.xx.fbcdn.net/v/t1.0-9/s720x720/48357454_909690379228800_8973355268930797568_o.jpg?_nc_cat=104&amp;_nc_ht=scontent.xx&amp;oh=06058985c8fc0ca2c3b70d617aa55594&amp;oe=5CA544F7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3465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4B2391-86D5-44A6-B95C-5EE3AD222A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</p:spTree>
    <p:extLst>
      <p:ext uri="{BB962C8B-B14F-4D97-AF65-F5344CB8AC3E}">
        <p14:creationId xmlns:p14="http://schemas.microsoft.com/office/powerpoint/2010/main" val="40700630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398AA-075D-4F04-B972-4CA43B9E4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361 - 7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346073-8FDB-41AC-B0FD-B47710F0A6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46001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7753688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07479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87053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15485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23354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01061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49617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4836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68441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15271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98263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75861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28993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64625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61476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40950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14743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82627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876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361 - 2018-12-14 03:05:39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✨We got our Winner for the Play &amp; Win a #Huawei Y9.
Congratulations to Cindy Lew Yoo for winning the Y9.
Thank you to all of you who has participated in our 361 Game.
Stay Tune, our Play &amp; Win a Y9 by 361 will be back soon!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https://scontent.xx.fbcdn.net/v/t1.0-9/p720x720/48359095_910595062471665_2762026642661441536_n.jpg?_nc_cat=100&amp;_nc_ht=scontent.xx&amp;oh=3d3dde073f9ecff208fe9a478516987a&amp;oe=5C96AA5D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5353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06FD75-C7A9-4B03-8204-96FF8E8544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</p:spTree>
    <p:extLst>
      <p:ext uri="{BB962C8B-B14F-4D97-AF65-F5344CB8AC3E}">
        <p14:creationId xmlns:p14="http://schemas.microsoft.com/office/powerpoint/2010/main" val="18885958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6A642-FF74-4A16-86DE-629EAA312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361 - 8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C1264F-25D7-4CD9-A489-9E7714BF79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55515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7623747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322618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40871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6338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52972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96175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26547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62179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23395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1490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04829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44542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23585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85867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59434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81013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65118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48423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870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361 - 2018-12-13 13:50:04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✨ We've put together everything that you will need to create a Magical Festive Season. ✨ Click here to view our brochure 👉 https://361.mu/the-most-wonderful-time-of-the-year/
Late Night Shopping, Gifts for everyone on list, Gifts for you on your purchase, Credit Facilities and plenty more to discover in our 361 stores &amp; on www.361.mu.
Enter our Online Game with your invoice number &amp; stand the chance of winning 1Year of Free* Shopping only at 361! Click here for more information 👉 https://361.mu/1-year-free-crazy-shopping-online-game-2018/
*Terms and Conditions apply.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https://scontent.xx.fbcdn.net/v/t15.5256-10/s720x720/48223572_357829674768304_6722183967874744320_n.jpg?_nc_cat=109&amp;_nc_ht=scontent.xx&amp;oh=a581f7081d14520b5cdaf22b6aa30411&amp;oe=5C9023A6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71606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76BB30-CC5E-45F5-86BD-B46DB1D253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</p:spTree>
    <p:extLst>
      <p:ext uri="{BB962C8B-B14F-4D97-AF65-F5344CB8AC3E}">
        <p14:creationId xmlns:p14="http://schemas.microsoft.com/office/powerpoint/2010/main" val="42219785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50F81-5324-427A-AA87-D50509998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361 - 9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152ACB-0062-4B0E-86BE-E81BE07FDF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46540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124446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711631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5663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19441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14993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467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8797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99491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33588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09353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03791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28954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94395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04193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97336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13518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3979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2482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150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361 - 2018-12-13 12:29:58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Be extraordinary and stand out from the rest! 
✨ Shop the HUAWEI Nova 3i in Pearl White at Rs13,990 in our 361 stores! Hurry up, it's a LIMITED EDITION! ✨
Equipped with 24MP Four AI Cameras &amp; 128GB storage capacity, capture &amp; store the finest moments of life.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https://scontent.xx.fbcdn.net/v/t1.0-9/q87/s720x720/48091930_910234679174370_588286188838715392_o.jpg?_nc_cat=101&amp;_nc_ht=scontent.xx&amp;oh=5f476fc568d47e046929883d504f335a&amp;oe=5CD792A6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1043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BE8DC5-54A6-4006-AFC2-6F37FCD0AE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</p:spTree>
    <p:extLst>
      <p:ext uri="{BB962C8B-B14F-4D97-AF65-F5344CB8AC3E}">
        <p14:creationId xmlns:p14="http://schemas.microsoft.com/office/powerpoint/2010/main" val="30566953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7D538-3314-47C4-A230-3BEC83A15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361 - 10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9856A1-D469-4C89-A205-95CAC161E9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59103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401070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73634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38322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43994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31226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54464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95650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98487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66261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22189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52536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8991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06221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76061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59417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07238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1001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73029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577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361 - 2018-12-12 16:48:48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✨More Shopping Time at 361!
⏳Enjoy More Shopping Time with us as from Thursday 13th December 2018. 
We wanted to ensure that you can grab the perfect gifts for loved ones at your convenient time. 
🛒SHOP 24Hrs and 7/7 on www.361.mu.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https://scontent.xx.fbcdn.net/v/t1.0-9/s720x720/48082768_909789965885508_8909460174339571712_o.jpg?_nc_cat=107&amp;_nc_ht=scontent.xx&amp;oh=d23c5afb232772f03ada7e9aebb4bdc9&amp;oe=5CA9FEA2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59534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6EF84B-01C1-45C2-A043-AD6B7DD183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</p:spTree>
    <p:extLst>
      <p:ext uri="{BB962C8B-B14F-4D97-AF65-F5344CB8AC3E}">
        <p14:creationId xmlns:p14="http://schemas.microsoft.com/office/powerpoint/2010/main" val="862574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188DB-E2F8-47BE-A6D1-BEB47B242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361 - 11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37D3B3-AF09-4465-AF32-6844CE067E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66087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2756381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78685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56703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22550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73342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75215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86088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51788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3834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91303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79497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83134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1612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14776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33318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47937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06179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94936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421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361 - 2018-12-12 16:30:01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✨ Shop top quality Washing Machines from SAMSUNG at promo prices in our 361 stores or online! ✨
Receive amazing 🎁 Gift and/or Voucher with purchase of selected Samsung Washing Machines only at 361!
➡️ Enter our Online Game with your invoice number to stand the chance of winning 1 Year of Free* Shopping at 361! Find out more here: https://361.mu/1-year-free-crazy-shopping-online-game-2018/ 
*Terms and conditions apply.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https://scontent.xx.fbcdn.net/v/t1.0-9/s720x720/48083198_909653269232511_2126190200873811968_o.jpg?_nc_cat=108&amp;_nc_ht=scontent.xx&amp;oh=09fbf83b42976e68883a85a55014cbca&amp;oe=5C9DBBBC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2517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0EB305-84B3-4A78-833D-B50DFB515E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</p:spTree>
    <p:extLst>
      <p:ext uri="{BB962C8B-B14F-4D97-AF65-F5344CB8AC3E}">
        <p14:creationId xmlns:p14="http://schemas.microsoft.com/office/powerpoint/2010/main" val="22680889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68C29-EA24-4BF6-86C8-FA777A09A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361 - 12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480F07-D304-4A1A-91CF-6136484D9C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30163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176332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817907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89523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95690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33734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8397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30915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2598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00846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18135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87581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42518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90579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11152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50270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78618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7056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16699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97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361 - 2018-12-11 16:30:01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✨ For this Festive Season, discover a galaxy of possibilities with our selection of SAMSUNG Mobile Phones on promo in our 361 stores and on www.361.mu! ✨ Receive Gifts or a Spa Voucher of Rs 1,000* with purchase of any Samsung Mobiles &amp; Tablets. 
*on selected models and spa treatments.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https://scontent.xx.fbcdn.net/v/t1.0-9/s720x720/48056414_909015839296254_5438624706473230336_o.jpg?_nc_cat=104&amp;_nc_ht=scontent.xx&amp;oh=1fc41e7f8d35960c3e47f72aa0fd1c73&amp;oe=5C9B5E88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4286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7B9350-8312-4DDD-8810-F88A5E9AD5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</p:spTree>
    <p:extLst>
      <p:ext uri="{BB962C8B-B14F-4D97-AF65-F5344CB8AC3E}">
        <p14:creationId xmlns:p14="http://schemas.microsoft.com/office/powerpoint/2010/main" val="2513022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AB03E-341E-455D-B387-26B82F13D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361 - 13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7E0593-5AB3-4BD3-973F-301CB954DF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64694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2159597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002781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45424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40783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750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3873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96652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00363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10342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89768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59102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07588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2391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55042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51723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97486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09576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98684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857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361 - 2018-12-10 13:07:34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[Online Exclusive - Limited Offer] 💯
Shop for this Ocean 502L Side by Side Refrigerator (SBSKO552NFX) and receive absolutely 🎁 FREE a 123L Ocean Mini Bar worth Rs7,990.
🛒 https://361.mu/product/ocean-side-by-side-refrigerator-sbsko552nfx/
A Deal Not To Be Missed!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https://scontent.xx.fbcdn.net/v/t1.0-9/s720x720/48243175_908210286043476_4395631957799600128_n.jpg?_nc_cat=108&amp;_nc_ht=scontent.xx&amp;oh=76f546141f88ce553d2c6f78aad6ebc7&amp;oe=5C9CB1D9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30321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F26554-16AA-4F80-8900-94C0913222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</p:spTree>
    <p:extLst>
      <p:ext uri="{BB962C8B-B14F-4D97-AF65-F5344CB8AC3E}">
        <p14:creationId xmlns:p14="http://schemas.microsoft.com/office/powerpoint/2010/main" val="35846428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8A9B2-08DA-4A87-96EC-D083CC7D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361 - 14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14CE86-A085-4842-BC2D-291FB0B370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64273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6540229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592635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98116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58720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84131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80247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27877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06152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08282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89072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54481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69547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37226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54378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92673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17350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80948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00671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197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361 - 2018-12-10 13:00:46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✨ Celebrate The Most Wonderful Time of the Year with 361! We've put together everything that you will need to create a Magical Festive Season. ✨ Click here to view our brochure 👉 https://361.mu/the-most-wonderful-time-of-the-year/
Late Night Shopping, Gifts for everyone on list, Gifts for you on your purchase, Credit Facilities and plenty more to discover in our 361 stores &amp; on www.361.mu.
Enter our Online Game with your invoice number &amp; stand the chance of winning 1Year of Free* Shopping only at 361! Click here for more information 👉 https://361.mu/1-year-free-crazy-shopping-online-game-2018/
*Terms and Conditions apply.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https://scontent.xx.fbcdn.net/v/t45.1600-4/c327.0.720.720a/p720x720/48221692_6125032694401_1442765250863562752_n.png?_nc_cat=105&amp;_nc_ht=scontent.xx&amp;oh=a12d392b6cc59f79cc8fd5c9bce870f5&amp;oe=5C8E370F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21375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A36D92-97BD-4505-8C19-16DFA33322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</p:spTree>
    <p:extLst>
      <p:ext uri="{BB962C8B-B14F-4D97-AF65-F5344CB8AC3E}">
        <p14:creationId xmlns:p14="http://schemas.microsoft.com/office/powerpoint/2010/main" val="29706222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66F3A-A317-4C08-9F26-DBC6CCACF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App Usage | 361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4D38C7-AFAF-4C5C-9438-4A5F867C22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198693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2C8ADE-02E7-4F0E-8E3F-DF98B1A6EC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6067E9-9BAB-43AB-B621-5C6D98193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4519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CEAC8-3B9C-4CC2-9726-C788CBEFA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361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F8BF00-52E2-4ED9-80DE-D33FD1F0DD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89710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0D8833-130D-4FE8-A557-D0ED274507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E2D146-0748-4814-9B8C-7B7E19F91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1569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1488</Words>
  <Application>Microsoft Office PowerPoint</Application>
  <PresentationFormat>On-screen Show (4:3)</PresentationFormat>
  <Paragraphs>546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quintly_template</vt:lpstr>
      <vt:lpstr>Content Optimization Benchmark</vt:lpstr>
      <vt:lpstr>Facebook Own Posts | 361</vt:lpstr>
      <vt:lpstr>Facebook Interaction Rate By Post Type | 361</vt:lpstr>
      <vt:lpstr>Facebook Own Posts Table | 361 - 1 of 14</vt:lpstr>
      <vt:lpstr>Facebook Own Posts Table | 361 - 2 of 14</vt:lpstr>
      <vt:lpstr>Facebook Own Posts Table | 361 - 3 of 14</vt:lpstr>
      <vt:lpstr>Facebook Own Posts Table | 361 - 4 of 14</vt:lpstr>
      <vt:lpstr>Facebook Own Posts Table | 361 - 5 of 14</vt:lpstr>
      <vt:lpstr>Facebook Own Posts Table | 361 - 6 of 14</vt:lpstr>
      <vt:lpstr>Facebook Own Posts Table | 361 - 7 of 14</vt:lpstr>
      <vt:lpstr>Facebook Own Posts Table | 361 - 8 of 14</vt:lpstr>
      <vt:lpstr>Facebook Own Posts Table | 361 - 9 of 14</vt:lpstr>
      <vt:lpstr>Facebook Own Posts Table | 361 - 10 of 14</vt:lpstr>
      <vt:lpstr>Facebook Own Posts Table | 361 - 11 of 14</vt:lpstr>
      <vt:lpstr>Facebook Own Posts Table | 361 - 12 of 14</vt:lpstr>
      <vt:lpstr>Facebook Own Posts Table | 361 - 13 of 14</vt:lpstr>
      <vt:lpstr>Facebook Own Posts Table | 361 - 14 of 14</vt:lpstr>
      <vt:lpstr>Facebook Own Posts App Usage | 361</vt:lpstr>
      <vt:lpstr>Facebook Fans Total | 361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 Optimization Benchmark</dc:title>
  <dc:creator>Administrator</dc:creator>
  <cp:lastModifiedBy>Administrator</cp:lastModifiedBy>
  <cp:revision>1</cp:revision>
  <dcterms:created xsi:type="dcterms:W3CDTF">2018-12-17T15:21:47Z</dcterms:created>
  <dcterms:modified xsi:type="dcterms:W3CDTF">2018-12-17T15:22:44Z</dcterms:modified>
</cp:coreProperties>
</file>