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7B1F-4692-BFB1-5B570949A0A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7B1F-4692-BFB1-5B570949A0A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7B1F-4692-BFB1-5B570949A0A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7B1F-4692-BFB1-5B570949A0A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7B1F-4692-BFB1-5B570949A0A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7B1F-4692-BFB1-5B570949A0A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7B1F-4692-BFB1-5B570949A0A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7B1F-4692-BFB1-5B570949A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645392"/>
        <c:axId val="303650640"/>
      </c:barChart>
      <c:catAx>
        <c:axId val="30364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50640"/>
        <c:crosses val="autoZero"/>
        <c:auto val="1"/>
        <c:lblAlgn val="ctr"/>
        <c:lblOffset val="100"/>
        <c:noMultiLvlLbl val="0"/>
      </c:catAx>
      <c:valAx>
        <c:axId val="30365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4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B4DA5-8CCE-46A8-8125-E4FDB927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DA828-7421-4BB6-ADFD-DEE3EF76A5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2152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F1FD2-FE2B-4F7F-996A-8169742F3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09/01/2018 - 12/12/2018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D791-657D-4F92-9729-0D636C909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10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PRESS</dc:title>
  <dc:creator>Administrator</dc:creator>
  <cp:lastModifiedBy>Administrator</cp:lastModifiedBy>
  <cp:revision>1</cp:revision>
  <dcterms:created xsi:type="dcterms:W3CDTF">2018-12-17T15:20:20Z</dcterms:created>
  <dcterms:modified xsi:type="dcterms:W3CDTF">2018-12-17T15:20:24Z</dcterms:modified>
</cp:coreProperties>
</file>