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Vrinda" panose="020B0502040204020203" pitchFamily="34" charset="0"/>
      <p:regular r:id="rId24"/>
      <p:bold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1</c:v>
                </c:pt>
                <c:pt idx="3">
                  <c:v>0</c:v>
                </c:pt>
                <c:pt idx="4">
                  <c:v>1</c:v>
                </c:pt>
                <c:pt idx="5">
                  <c:v>5</c:v>
                </c:pt>
                <c:pt idx="6">
                  <c:v>2</c:v>
                </c:pt>
                <c:pt idx="7">
                  <c:v>1</c:v>
                </c:pt>
                <c:pt idx="8">
                  <c:v>0</c:v>
                </c:pt>
                <c:pt idx="9">
                  <c:v>2</c:v>
                </c:pt>
                <c:pt idx="10">
                  <c:v>0</c:v>
                </c:pt>
                <c:pt idx="11">
                  <c:v>3</c:v>
                </c:pt>
                <c:pt idx="12">
                  <c:v>2</c:v>
                </c:pt>
                <c:pt idx="13">
                  <c:v>2</c:v>
                </c:pt>
                <c:pt idx="14">
                  <c:v>1</c:v>
                </c:pt>
                <c:pt idx="15">
                  <c:v>0</c:v>
                </c:pt>
                <c:pt idx="16">
                  <c:v>0</c:v>
                </c:pt>
                <c:pt idx="17">
                  <c:v>0</c:v>
                </c:pt>
                <c:pt idx="18">
                  <c:v>3</c:v>
                </c:pt>
                <c:pt idx="19">
                  <c:v>3</c:v>
                </c:pt>
                <c:pt idx="20">
                  <c:v>1</c:v>
                </c:pt>
                <c:pt idx="21">
                  <c:v>0</c:v>
                </c:pt>
                <c:pt idx="22">
                  <c:v>1</c:v>
                </c:pt>
                <c:pt idx="23">
                  <c:v>0</c:v>
                </c:pt>
                <c:pt idx="24">
                  <c:v>0</c:v>
                </c:pt>
                <c:pt idx="25">
                  <c:v>1</c:v>
                </c:pt>
                <c:pt idx="26">
                  <c:v>0</c:v>
                </c:pt>
                <c:pt idx="27">
                  <c:v>1</c:v>
                </c:pt>
                <c:pt idx="28">
                  <c:v>1</c:v>
                </c:pt>
                <c:pt idx="29">
                  <c:v>2</c:v>
                </c:pt>
                <c:pt idx="30">
                  <c:v>0</c:v>
                </c:pt>
                <c:pt idx="31">
                  <c:v>0</c:v>
                </c:pt>
              </c:numCache>
            </c:numRef>
          </c:val>
          <c:smooth val="0"/>
          <c:extLst>
            <c:ext xmlns:c16="http://schemas.microsoft.com/office/drawing/2014/chart" uri="{C3380CC4-5D6E-409C-BE32-E72D297353CC}">
              <c16:uniqueId val="{00000000-1E36-4ACE-892B-0FED796256DA}"/>
            </c:ext>
          </c:extLst>
        </c:ser>
        <c:dLbls>
          <c:showLegendKey val="0"/>
          <c:showVal val="0"/>
          <c:showCatName val="0"/>
          <c:showSerName val="0"/>
          <c:showPercent val="0"/>
          <c:showBubbleSize val="0"/>
        </c:dLbls>
        <c:smooth val="0"/>
        <c:axId val="428679488"/>
        <c:axId val="428683424"/>
      </c:lineChart>
      <c:dateAx>
        <c:axId val="42867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83424"/>
        <c:crosses val="autoZero"/>
        <c:auto val="1"/>
        <c:lblOffset val="100"/>
        <c:baseTimeUnit val="days"/>
      </c:dateAx>
      <c:valAx>
        <c:axId val="42868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7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4.4681754205670001E-3</c:v>
                </c:pt>
                <c:pt idx="1">
                  <c:v>3.4549465485314999</c:v>
                </c:pt>
                <c:pt idx="2">
                  <c:v>3.9177038726235999E-2</c:v>
                </c:pt>
              </c:numCache>
            </c:numRef>
          </c:val>
          <c:extLst>
            <c:ext xmlns:c16="http://schemas.microsoft.com/office/drawing/2014/chart" uri="{C3380CC4-5D6E-409C-BE32-E72D297353CC}">
              <c16:uniqueId val="{00000000-D615-44AD-A927-B808CB55DB35}"/>
            </c:ext>
          </c:extLst>
        </c:ser>
        <c:dLbls>
          <c:showLegendKey val="0"/>
          <c:showVal val="0"/>
          <c:showCatName val="0"/>
          <c:showSerName val="0"/>
          <c:showPercent val="0"/>
          <c:showBubbleSize val="0"/>
        </c:dLbls>
        <c:gapWidth val="219"/>
        <c:overlap val="-27"/>
        <c:axId val="428685064"/>
        <c:axId val="428678832"/>
      </c:barChart>
      <c:catAx>
        <c:axId val="42868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78832"/>
        <c:crosses val="autoZero"/>
        <c:auto val="1"/>
        <c:lblAlgn val="ctr"/>
        <c:lblOffset val="100"/>
        <c:noMultiLvlLbl val="0"/>
      </c:catAx>
      <c:valAx>
        <c:axId val="42867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8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3</c:v>
                </c:pt>
                <c:pt idx="3">
                  <c:v>3</c:v>
                </c:pt>
                <c:pt idx="4">
                  <c:v>0</c:v>
                </c:pt>
                <c:pt idx="5">
                  <c:v>8</c:v>
                </c:pt>
                <c:pt idx="6">
                  <c:v>10</c:v>
                </c:pt>
              </c:numCache>
            </c:numRef>
          </c:val>
          <c:extLst>
            <c:ext xmlns:c16="http://schemas.microsoft.com/office/drawing/2014/chart" uri="{C3380CC4-5D6E-409C-BE32-E72D297353CC}">
              <c16:uniqueId val="{00000000-E51E-408E-A688-9FEB4B2CD223}"/>
            </c:ext>
          </c:extLst>
        </c:ser>
        <c:dLbls>
          <c:showLegendKey val="0"/>
          <c:showVal val="0"/>
          <c:showCatName val="0"/>
          <c:showSerName val="0"/>
          <c:showPercent val="0"/>
          <c:showBubbleSize val="0"/>
        </c:dLbls>
        <c:gapWidth val="219"/>
        <c:overlap val="-27"/>
        <c:axId val="428703104"/>
        <c:axId val="428698840"/>
      </c:barChart>
      <c:catAx>
        <c:axId val="42870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8840"/>
        <c:crosses val="autoZero"/>
        <c:auto val="1"/>
        <c:lblAlgn val="ctr"/>
        <c:lblOffset val="100"/>
        <c:noMultiLvlLbl val="0"/>
      </c:catAx>
      <c:valAx>
        <c:axId val="42869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1</c:v>
                </c:pt>
                <c:pt idx="4">
                  <c:v>1</c:v>
                </c:pt>
                <c:pt idx="5">
                  <c:v>2</c:v>
                </c:pt>
                <c:pt idx="6">
                  <c:v>1</c:v>
                </c:pt>
                <c:pt idx="7">
                  <c:v>5</c:v>
                </c:pt>
                <c:pt idx="8">
                  <c:v>1</c:v>
                </c:pt>
                <c:pt idx="9">
                  <c:v>0</c:v>
                </c:pt>
                <c:pt idx="10">
                  <c:v>1</c:v>
                </c:pt>
                <c:pt idx="11">
                  <c:v>1</c:v>
                </c:pt>
                <c:pt idx="12">
                  <c:v>2</c:v>
                </c:pt>
                <c:pt idx="13">
                  <c:v>1</c:v>
                </c:pt>
                <c:pt idx="14">
                  <c:v>0</c:v>
                </c:pt>
                <c:pt idx="15">
                  <c:v>3</c:v>
                </c:pt>
                <c:pt idx="16">
                  <c:v>4</c:v>
                </c:pt>
                <c:pt idx="17">
                  <c:v>3</c:v>
                </c:pt>
                <c:pt idx="18">
                  <c:v>4</c:v>
                </c:pt>
                <c:pt idx="19">
                  <c:v>2</c:v>
                </c:pt>
                <c:pt idx="20">
                  <c:v>1</c:v>
                </c:pt>
                <c:pt idx="21">
                  <c:v>0</c:v>
                </c:pt>
                <c:pt idx="22">
                  <c:v>0</c:v>
                </c:pt>
                <c:pt idx="23">
                  <c:v>0</c:v>
                </c:pt>
              </c:numCache>
            </c:numRef>
          </c:val>
          <c:smooth val="0"/>
          <c:extLst>
            <c:ext xmlns:c16="http://schemas.microsoft.com/office/drawing/2014/chart" uri="{C3380CC4-5D6E-409C-BE32-E72D297353CC}">
              <c16:uniqueId val="{00000000-C839-4A0B-B7F4-DE7443DA42B1}"/>
            </c:ext>
          </c:extLst>
        </c:ser>
        <c:dLbls>
          <c:showLegendKey val="0"/>
          <c:showVal val="0"/>
          <c:showCatName val="0"/>
          <c:showSerName val="0"/>
          <c:showPercent val="0"/>
          <c:showBubbleSize val="0"/>
        </c:dLbls>
        <c:smooth val="0"/>
        <c:axId val="428704744"/>
        <c:axId val="428705072"/>
      </c:lineChart>
      <c:catAx>
        <c:axId val="42870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5072"/>
        <c:crosses val="autoZero"/>
        <c:auto val="1"/>
        <c:lblAlgn val="ctr"/>
        <c:lblOffset val="100"/>
        <c:noMultiLvlLbl val="0"/>
      </c:catAx>
      <c:valAx>
        <c:axId val="42870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EF3C-4405-98AF-E9D95313BC7D}"/>
            </c:ext>
          </c:extLst>
        </c:ser>
        <c:dLbls>
          <c:showLegendKey val="0"/>
          <c:showVal val="0"/>
          <c:showCatName val="0"/>
          <c:showSerName val="0"/>
          <c:showPercent val="0"/>
          <c:showBubbleSize val="0"/>
        </c:dLbls>
        <c:smooth val="0"/>
        <c:axId val="428699168"/>
        <c:axId val="428699496"/>
      </c:lineChart>
      <c:dateAx>
        <c:axId val="42869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9496"/>
        <c:crosses val="autoZero"/>
        <c:auto val="1"/>
        <c:lblOffset val="100"/>
        <c:baseTimeUnit val="days"/>
      </c:dateAx>
      <c:valAx>
        <c:axId val="42869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1</c:v>
                </c:pt>
              </c:numCache>
            </c:numRef>
          </c:val>
          <c:extLst>
            <c:ext xmlns:c16="http://schemas.microsoft.com/office/drawing/2014/chart" uri="{C3380CC4-5D6E-409C-BE32-E72D297353CC}">
              <c16:uniqueId val="{00000000-E1B9-4B83-A051-F7DF4A4F4DC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29</c:v>
                </c:pt>
              </c:numCache>
            </c:numRef>
          </c:val>
          <c:extLst>
            <c:ext xmlns:c16="http://schemas.microsoft.com/office/drawing/2014/chart" uri="{C3380CC4-5D6E-409C-BE32-E72D297353CC}">
              <c16:uniqueId val="{00000001-E1B9-4B83-A051-F7DF4A4F4DC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3</c:v>
                </c:pt>
              </c:numCache>
            </c:numRef>
          </c:val>
          <c:extLst>
            <c:ext xmlns:c16="http://schemas.microsoft.com/office/drawing/2014/chart" uri="{C3380CC4-5D6E-409C-BE32-E72D297353CC}">
              <c16:uniqueId val="{00000002-E1B9-4B83-A051-F7DF4A4F4DC3}"/>
            </c:ext>
          </c:extLst>
        </c:ser>
        <c:dLbls>
          <c:showLegendKey val="0"/>
          <c:showVal val="0"/>
          <c:showCatName val="0"/>
          <c:showSerName val="0"/>
          <c:showPercent val="0"/>
          <c:showBubbleSize val="0"/>
        </c:dLbls>
        <c:gapWidth val="150"/>
        <c:overlap val="100"/>
        <c:axId val="428713600"/>
        <c:axId val="428708352"/>
      </c:barChart>
      <c:catAx>
        <c:axId val="4287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08352"/>
        <c:crosses val="autoZero"/>
        <c:auto val="1"/>
        <c:lblAlgn val="ctr"/>
        <c:lblOffset val="100"/>
        <c:noMultiLvlLbl val="0"/>
      </c:catAx>
      <c:valAx>
        <c:axId val="428708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6</c:v>
                </c:pt>
              </c:numCache>
            </c:numRef>
          </c:val>
          <c:extLst>
            <c:ext xmlns:c16="http://schemas.microsoft.com/office/drawing/2014/chart" uri="{C3380CC4-5D6E-409C-BE32-E72D297353CC}">
              <c16:uniqueId val="{00000000-7573-4573-9721-C83FC32C92B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4</c:v>
                </c:pt>
              </c:numCache>
            </c:numRef>
          </c:val>
          <c:extLst>
            <c:ext xmlns:c16="http://schemas.microsoft.com/office/drawing/2014/chart" uri="{C3380CC4-5D6E-409C-BE32-E72D297353CC}">
              <c16:uniqueId val="{00000001-7573-4573-9721-C83FC32C92BC}"/>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23</c:v>
                </c:pt>
              </c:numCache>
            </c:numRef>
          </c:val>
          <c:extLst>
            <c:ext xmlns:c16="http://schemas.microsoft.com/office/drawing/2014/chart" uri="{C3380CC4-5D6E-409C-BE32-E72D297353CC}">
              <c16:uniqueId val="{00000002-7573-4573-9721-C83FC32C92BC}"/>
            </c:ext>
          </c:extLst>
        </c:ser>
        <c:dLbls>
          <c:showLegendKey val="0"/>
          <c:showVal val="0"/>
          <c:showCatName val="0"/>
          <c:showSerName val="0"/>
          <c:showPercent val="0"/>
          <c:showBubbleSize val="0"/>
        </c:dLbls>
        <c:gapWidth val="150"/>
        <c:overlap val="100"/>
        <c:axId val="428712288"/>
        <c:axId val="428714912"/>
      </c:barChart>
      <c:catAx>
        <c:axId val="42871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14912"/>
        <c:crosses val="autoZero"/>
        <c:auto val="1"/>
        <c:lblAlgn val="ctr"/>
        <c:lblOffset val="100"/>
        <c:noMultiLvlLbl val="0"/>
      </c:catAx>
      <c:valAx>
        <c:axId val="428714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1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Status</c:v>
                </c:pt>
              </c:strCache>
            </c:strRef>
          </c:cat>
          <c:val>
            <c:numRef>
              <c:f>Sheet1!$A$2:$C$2</c:f>
              <c:numCache>
                <c:formatCode>General</c:formatCode>
                <c:ptCount val="3"/>
                <c:pt idx="0">
                  <c:v>1</c:v>
                </c:pt>
                <c:pt idx="1">
                  <c:v>29</c:v>
                </c:pt>
                <c:pt idx="2">
                  <c:v>3</c:v>
                </c:pt>
              </c:numCache>
            </c:numRef>
          </c:val>
          <c:extLst>
            <c:ext xmlns:c16="http://schemas.microsoft.com/office/drawing/2014/chart" uri="{C3380CC4-5D6E-409C-BE32-E72D297353CC}">
              <c16:uniqueId val="{00000000-ECB1-4DEF-BA32-7E340EFDB8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2</c:v>
                </c:pt>
                <c:pt idx="1">
                  <c:v>1579</c:v>
                </c:pt>
                <c:pt idx="2">
                  <c:v>19</c:v>
                </c:pt>
              </c:numCache>
            </c:numRef>
          </c:val>
          <c:extLst>
            <c:ext xmlns:c16="http://schemas.microsoft.com/office/drawing/2014/chart" uri="{C3380CC4-5D6E-409C-BE32-E72D297353CC}">
              <c16:uniqueId val="{00000000-9E77-4A02-8779-C05FE39DF980}"/>
            </c:ext>
          </c:extLst>
        </c:ser>
        <c:dLbls>
          <c:showLegendKey val="0"/>
          <c:showVal val="0"/>
          <c:showCatName val="0"/>
          <c:showSerName val="0"/>
          <c:showPercent val="0"/>
          <c:showBubbleSize val="0"/>
        </c:dLbls>
        <c:gapWidth val="219"/>
        <c:overlap val="-27"/>
        <c:axId val="428694248"/>
        <c:axId val="428693264"/>
      </c:barChart>
      <c:catAx>
        <c:axId val="42869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3264"/>
        <c:crosses val="autoZero"/>
        <c:auto val="1"/>
        <c:lblAlgn val="ctr"/>
        <c:lblOffset val="100"/>
        <c:noMultiLvlLbl val="0"/>
      </c:catAx>
      <c:valAx>
        <c:axId val="42869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9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3837-EA86-45A3-89F3-178F10AA519B}"/>
              </a:ext>
            </a:extLst>
          </p:cNvPr>
          <p:cNvSpPr>
            <a:spLocks noGrp="1"/>
          </p:cNvSpPr>
          <p:nvPr>
            <p:ph type="ctrTitle"/>
          </p:nvPr>
        </p:nvSpPr>
        <p:spPr/>
        <p:txBody>
          <a:bodyPr/>
          <a:lstStyle/>
          <a:p>
            <a:r>
              <a:rPr lang="en-US"/>
              <a:t>Ambor</a:t>
            </a:r>
          </a:p>
        </p:txBody>
      </p:sp>
      <p:sp>
        <p:nvSpPr>
          <p:cNvPr id="3" name="Subtitle 2">
            <a:extLst>
              <a:ext uri="{FF2B5EF4-FFF2-40B4-BE49-F238E27FC236}">
                <a16:creationId xmlns:a16="http://schemas.microsoft.com/office/drawing/2014/main" id="{F39025BC-BEF8-43F2-987B-4C34AF674233}"/>
              </a:ext>
            </a:extLst>
          </p:cNvPr>
          <p:cNvSpPr>
            <a:spLocks noGrp="1"/>
          </p:cNvSpPr>
          <p:nvPr>
            <p:ph type="subTitle" idx="1"/>
          </p:nvPr>
        </p:nvSpPr>
        <p:spPr/>
        <p:txBody>
          <a:bodyPr/>
          <a:lstStyle/>
          <a:p>
            <a:r>
              <a:rPr lang="en-US"/>
              <a:t>Xubisoft Ltd.</a:t>
            </a:r>
          </a:p>
        </p:txBody>
      </p:sp>
    </p:spTree>
    <p:extLst>
      <p:ext uri="{BB962C8B-B14F-4D97-AF65-F5344CB8AC3E}">
        <p14:creationId xmlns:p14="http://schemas.microsoft.com/office/powerpoint/2010/main" val="1709926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47063-697E-4B0D-83B6-91A71196BE58}"/>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330B3536-4B61-4D51-B8FD-8B9BFAF500F1}"/>
              </a:ext>
            </a:extLst>
          </p:cNvPr>
          <p:cNvGraphicFramePr>
            <a:graphicFrameLocks noGrp="1"/>
          </p:cNvGraphicFramePr>
          <p:nvPr>
            <p:ph type="tbl" sz="quarter" idx="13"/>
            <p:extLst>
              <p:ext uri="{D42A27DB-BD31-4B8C-83A1-F6EECF244321}">
                <p14:modId xmlns:p14="http://schemas.microsoft.com/office/powerpoint/2010/main" val="279821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3674516"/>
                    </a:ext>
                  </a:extLst>
                </a:gridCol>
                <a:gridCol w="370332">
                  <a:extLst>
                    <a:ext uri="{9D8B030D-6E8A-4147-A177-3AD203B41FA5}">
                      <a16:colId xmlns:a16="http://schemas.microsoft.com/office/drawing/2014/main" val="3942718117"/>
                    </a:ext>
                  </a:extLst>
                </a:gridCol>
                <a:gridCol w="370332">
                  <a:extLst>
                    <a:ext uri="{9D8B030D-6E8A-4147-A177-3AD203B41FA5}">
                      <a16:colId xmlns:a16="http://schemas.microsoft.com/office/drawing/2014/main" val="3477853990"/>
                    </a:ext>
                  </a:extLst>
                </a:gridCol>
                <a:gridCol w="370332">
                  <a:extLst>
                    <a:ext uri="{9D8B030D-6E8A-4147-A177-3AD203B41FA5}">
                      <a16:colId xmlns:a16="http://schemas.microsoft.com/office/drawing/2014/main" val="2492524270"/>
                    </a:ext>
                  </a:extLst>
                </a:gridCol>
                <a:gridCol w="329184">
                  <a:extLst>
                    <a:ext uri="{9D8B030D-6E8A-4147-A177-3AD203B41FA5}">
                      <a16:colId xmlns:a16="http://schemas.microsoft.com/office/drawing/2014/main" val="3348170748"/>
                    </a:ext>
                  </a:extLst>
                </a:gridCol>
                <a:gridCol w="329184">
                  <a:extLst>
                    <a:ext uri="{9D8B030D-6E8A-4147-A177-3AD203B41FA5}">
                      <a16:colId xmlns:a16="http://schemas.microsoft.com/office/drawing/2014/main" val="760467965"/>
                    </a:ext>
                  </a:extLst>
                </a:gridCol>
                <a:gridCol w="329184">
                  <a:extLst>
                    <a:ext uri="{9D8B030D-6E8A-4147-A177-3AD203B41FA5}">
                      <a16:colId xmlns:a16="http://schemas.microsoft.com/office/drawing/2014/main" val="3804922042"/>
                    </a:ext>
                  </a:extLst>
                </a:gridCol>
                <a:gridCol w="329184">
                  <a:extLst>
                    <a:ext uri="{9D8B030D-6E8A-4147-A177-3AD203B41FA5}">
                      <a16:colId xmlns:a16="http://schemas.microsoft.com/office/drawing/2014/main" val="146703966"/>
                    </a:ext>
                  </a:extLst>
                </a:gridCol>
                <a:gridCol w="329184">
                  <a:extLst>
                    <a:ext uri="{9D8B030D-6E8A-4147-A177-3AD203B41FA5}">
                      <a16:colId xmlns:a16="http://schemas.microsoft.com/office/drawing/2014/main" val="2059849364"/>
                    </a:ext>
                  </a:extLst>
                </a:gridCol>
                <a:gridCol w="329184">
                  <a:extLst>
                    <a:ext uri="{9D8B030D-6E8A-4147-A177-3AD203B41FA5}">
                      <a16:colId xmlns:a16="http://schemas.microsoft.com/office/drawing/2014/main" val="3626652798"/>
                    </a:ext>
                  </a:extLst>
                </a:gridCol>
                <a:gridCol w="329184">
                  <a:extLst>
                    <a:ext uri="{9D8B030D-6E8A-4147-A177-3AD203B41FA5}">
                      <a16:colId xmlns:a16="http://schemas.microsoft.com/office/drawing/2014/main" val="1261781845"/>
                    </a:ext>
                  </a:extLst>
                </a:gridCol>
                <a:gridCol w="329184">
                  <a:extLst>
                    <a:ext uri="{9D8B030D-6E8A-4147-A177-3AD203B41FA5}">
                      <a16:colId xmlns:a16="http://schemas.microsoft.com/office/drawing/2014/main" val="2219179054"/>
                    </a:ext>
                  </a:extLst>
                </a:gridCol>
                <a:gridCol w="329184">
                  <a:extLst>
                    <a:ext uri="{9D8B030D-6E8A-4147-A177-3AD203B41FA5}">
                      <a16:colId xmlns:a16="http://schemas.microsoft.com/office/drawing/2014/main" val="3047980533"/>
                    </a:ext>
                  </a:extLst>
                </a:gridCol>
                <a:gridCol w="370332">
                  <a:extLst>
                    <a:ext uri="{9D8B030D-6E8A-4147-A177-3AD203B41FA5}">
                      <a16:colId xmlns:a16="http://schemas.microsoft.com/office/drawing/2014/main" val="633463722"/>
                    </a:ext>
                  </a:extLst>
                </a:gridCol>
                <a:gridCol w="370332">
                  <a:extLst>
                    <a:ext uri="{9D8B030D-6E8A-4147-A177-3AD203B41FA5}">
                      <a16:colId xmlns:a16="http://schemas.microsoft.com/office/drawing/2014/main" val="3707451185"/>
                    </a:ext>
                  </a:extLst>
                </a:gridCol>
                <a:gridCol w="329184">
                  <a:extLst>
                    <a:ext uri="{9D8B030D-6E8A-4147-A177-3AD203B41FA5}">
                      <a16:colId xmlns:a16="http://schemas.microsoft.com/office/drawing/2014/main" val="2946430048"/>
                    </a:ext>
                  </a:extLst>
                </a:gridCol>
                <a:gridCol w="329184">
                  <a:extLst>
                    <a:ext uri="{9D8B030D-6E8A-4147-A177-3AD203B41FA5}">
                      <a16:colId xmlns:a16="http://schemas.microsoft.com/office/drawing/2014/main" val="3458812183"/>
                    </a:ext>
                  </a:extLst>
                </a:gridCol>
                <a:gridCol w="370332">
                  <a:extLst>
                    <a:ext uri="{9D8B030D-6E8A-4147-A177-3AD203B41FA5}">
                      <a16:colId xmlns:a16="http://schemas.microsoft.com/office/drawing/2014/main" val="113399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226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06:04:14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449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07:56:25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রঙ্গে ভরা বৈশাখ আবার আইলো রে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0009905"/>
                  </a:ext>
                </a:extLst>
              </a:tr>
            </a:tbl>
          </a:graphicData>
        </a:graphic>
      </p:graphicFrame>
      <p:sp>
        <p:nvSpPr>
          <p:cNvPr id="4" name="Text Placeholder 3">
            <a:extLst>
              <a:ext uri="{FF2B5EF4-FFF2-40B4-BE49-F238E27FC236}">
                <a16:creationId xmlns:a16="http://schemas.microsoft.com/office/drawing/2014/main" id="{2A24BE99-471A-4C24-8641-04112DFBFF9A}"/>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132115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9AFFF-5540-4728-A674-3E5732DF7C02}"/>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BAB70DB5-B6B6-42F2-AF13-3C6989344EA2}"/>
              </a:ext>
            </a:extLst>
          </p:cNvPr>
          <p:cNvGraphicFramePr>
            <a:graphicFrameLocks noGrp="1"/>
          </p:cNvGraphicFramePr>
          <p:nvPr>
            <p:ph type="tbl" sz="quarter" idx="13"/>
            <p:extLst>
              <p:ext uri="{D42A27DB-BD31-4B8C-83A1-F6EECF244321}">
                <p14:modId xmlns:p14="http://schemas.microsoft.com/office/powerpoint/2010/main" val="2779046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0421983"/>
                    </a:ext>
                  </a:extLst>
                </a:gridCol>
                <a:gridCol w="370332">
                  <a:extLst>
                    <a:ext uri="{9D8B030D-6E8A-4147-A177-3AD203B41FA5}">
                      <a16:colId xmlns:a16="http://schemas.microsoft.com/office/drawing/2014/main" val="4284769547"/>
                    </a:ext>
                  </a:extLst>
                </a:gridCol>
                <a:gridCol w="370332">
                  <a:extLst>
                    <a:ext uri="{9D8B030D-6E8A-4147-A177-3AD203B41FA5}">
                      <a16:colId xmlns:a16="http://schemas.microsoft.com/office/drawing/2014/main" val="125771289"/>
                    </a:ext>
                  </a:extLst>
                </a:gridCol>
                <a:gridCol w="370332">
                  <a:extLst>
                    <a:ext uri="{9D8B030D-6E8A-4147-A177-3AD203B41FA5}">
                      <a16:colId xmlns:a16="http://schemas.microsoft.com/office/drawing/2014/main" val="1375001899"/>
                    </a:ext>
                  </a:extLst>
                </a:gridCol>
                <a:gridCol w="329184">
                  <a:extLst>
                    <a:ext uri="{9D8B030D-6E8A-4147-A177-3AD203B41FA5}">
                      <a16:colId xmlns:a16="http://schemas.microsoft.com/office/drawing/2014/main" val="1548516691"/>
                    </a:ext>
                  </a:extLst>
                </a:gridCol>
                <a:gridCol w="329184">
                  <a:extLst>
                    <a:ext uri="{9D8B030D-6E8A-4147-A177-3AD203B41FA5}">
                      <a16:colId xmlns:a16="http://schemas.microsoft.com/office/drawing/2014/main" val="3979741963"/>
                    </a:ext>
                  </a:extLst>
                </a:gridCol>
                <a:gridCol w="329184">
                  <a:extLst>
                    <a:ext uri="{9D8B030D-6E8A-4147-A177-3AD203B41FA5}">
                      <a16:colId xmlns:a16="http://schemas.microsoft.com/office/drawing/2014/main" val="1059692199"/>
                    </a:ext>
                  </a:extLst>
                </a:gridCol>
                <a:gridCol w="329184">
                  <a:extLst>
                    <a:ext uri="{9D8B030D-6E8A-4147-A177-3AD203B41FA5}">
                      <a16:colId xmlns:a16="http://schemas.microsoft.com/office/drawing/2014/main" val="4068369919"/>
                    </a:ext>
                  </a:extLst>
                </a:gridCol>
                <a:gridCol w="329184">
                  <a:extLst>
                    <a:ext uri="{9D8B030D-6E8A-4147-A177-3AD203B41FA5}">
                      <a16:colId xmlns:a16="http://schemas.microsoft.com/office/drawing/2014/main" val="1874321562"/>
                    </a:ext>
                  </a:extLst>
                </a:gridCol>
                <a:gridCol w="329184">
                  <a:extLst>
                    <a:ext uri="{9D8B030D-6E8A-4147-A177-3AD203B41FA5}">
                      <a16:colId xmlns:a16="http://schemas.microsoft.com/office/drawing/2014/main" val="256844842"/>
                    </a:ext>
                  </a:extLst>
                </a:gridCol>
                <a:gridCol w="329184">
                  <a:extLst>
                    <a:ext uri="{9D8B030D-6E8A-4147-A177-3AD203B41FA5}">
                      <a16:colId xmlns:a16="http://schemas.microsoft.com/office/drawing/2014/main" val="1790188491"/>
                    </a:ext>
                  </a:extLst>
                </a:gridCol>
                <a:gridCol w="329184">
                  <a:extLst>
                    <a:ext uri="{9D8B030D-6E8A-4147-A177-3AD203B41FA5}">
                      <a16:colId xmlns:a16="http://schemas.microsoft.com/office/drawing/2014/main" val="2541584178"/>
                    </a:ext>
                  </a:extLst>
                </a:gridCol>
                <a:gridCol w="329184">
                  <a:extLst>
                    <a:ext uri="{9D8B030D-6E8A-4147-A177-3AD203B41FA5}">
                      <a16:colId xmlns:a16="http://schemas.microsoft.com/office/drawing/2014/main" val="1841679722"/>
                    </a:ext>
                  </a:extLst>
                </a:gridCol>
                <a:gridCol w="370332">
                  <a:extLst>
                    <a:ext uri="{9D8B030D-6E8A-4147-A177-3AD203B41FA5}">
                      <a16:colId xmlns:a16="http://schemas.microsoft.com/office/drawing/2014/main" val="2270239873"/>
                    </a:ext>
                  </a:extLst>
                </a:gridCol>
                <a:gridCol w="370332">
                  <a:extLst>
                    <a:ext uri="{9D8B030D-6E8A-4147-A177-3AD203B41FA5}">
                      <a16:colId xmlns:a16="http://schemas.microsoft.com/office/drawing/2014/main" val="1642035122"/>
                    </a:ext>
                  </a:extLst>
                </a:gridCol>
                <a:gridCol w="329184">
                  <a:extLst>
                    <a:ext uri="{9D8B030D-6E8A-4147-A177-3AD203B41FA5}">
                      <a16:colId xmlns:a16="http://schemas.microsoft.com/office/drawing/2014/main" val="2754467385"/>
                    </a:ext>
                  </a:extLst>
                </a:gridCol>
                <a:gridCol w="329184">
                  <a:extLst>
                    <a:ext uri="{9D8B030D-6E8A-4147-A177-3AD203B41FA5}">
                      <a16:colId xmlns:a16="http://schemas.microsoft.com/office/drawing/2014/main" val="4212049245"/>
                    </a:ext>
                  </a:extLst>
                </a:gridCol>
                <a:gridCol w="370332">
                  <a:extLst>
                    <a:ext uri="{9D8B030D-6E8A-4147-A177-3AD203B41FA5}">
                      <a16:colId xmlns:a16="http://schemas.microsoft.com/office/drawing/2014/main" val="50677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577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12:57:47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আসছে নতুন দিন.........
ঈশান কোনে চোখ মেলে রাখ.........
আসছে-রে বৈশাখ।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7090723"/>
                  </a:ext>
                </a:extLst>
              </a:tr>
            </a:tbl>
          </a:graphicData>
        </a:graphic>
      </p:graphicFrame>
      <p:sp>
        <p:nvSpPr>
          <p:cNvPr id="4" name="Text Placeholder 3">
            <a:extLst>
              <a:ext uri="{FF2B5EF4-FFF2-40B4-BE49-F238E27FC236}">
                <a16:creationId xmlns:a16="http://schemas.microsoft.com/office/drawing/2014/main" id="{752EB0F0-7113-4D70-8B91-76A5F0FD91C7}"/>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95500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15028-C99F-4753-9713-5B9A6B60B982}"/>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F5C16E85-7DDA-47E7-9546-380956DB806F}"/>
              </a:ext>
            </a:extLst>
          </p:cNvPr>
          <p:cNvGraphicFramePr>
            <a:graphicFrameLocks noGrp="1"/>
          </p:cNvGraphicFramePr>
          <p:nvPr>
            <p:ph type="tbl" sz="quarter" idx="13"/>
            <p:extLst>
              <p:ext uri="{D42A27DB-BD31-4B8C-83A1-F6EECF244321}">
                <p14:modId xmlns:p14="http://schemas.microsoft.com/office/powerpoint/2010/main" val="354054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5632937"/>
                    </a:ext>
                  </a:extLst>
                </a:gridCol>
                <a:gridCol w="370332">
                  <a:extLst>
                    <a:ext uri="{9D8B030D-6E8A-4147-A177-3AD203B41FA5}">
                      <a16:colId xmlns:a16="http://schemas.microsoft.com/office/drawing/2014/main" val="3734062603"/>
                    </a:ext>
                  </a:extLst>
                </a:gridCol>
                <a:gridCol w="370332">
                  <a:extLst>
                    <a:ext uri="{9D8B030D-6E8A-4147-A177-3AD203B41FA5}">
                      <a16:colId xmlns:a16="http://schemas.microsoft.com/office/drawing/2014/main" val="3772113282"/>
                    </a:ext>
                  </a:extLst>
                </a:gridCol>
                <a:gridCol w="370332">
                  <a:extLst>
                    <a:ext uri="{9D8B030D-6E8A-4147-A177-3AD203B41FA5}">
                      <a16:colId xmlns:a16="http://schemas.microsoft.com/office/drawing/2014/main" val="3452407270"/>
                    </a:ext>
                  </a:extLst>
                </a:gridCol>
                <a:gridCol w="329184">
                  <a:extLst>
                    <a:ext uri="{9D8B030D-6E8A-4147-A177-3AD203B41FA5}">
                      <a16:colId xmlns:a16="http://schemas.microsoft.com/office/drawing/2014/main" val="3290003127"/>
                    </a:ext>
                  </a:extLst>
                </a:gridCol>
                <a:gridCol w="329184">
                  <a:extLst>
                    <a:ext uri="{9D8B030D-6E8A-4147-A177-3AD203B41FA5}">
                      <a16:colId xmlns:a16="http://schemas.microsoft.com/office/drawing/2014/main" val="2023850145"/>
                    </a:ext>
                  </a:extLst>
                </a:gridCol>
                <a:gridCol w="329184">
                  <a:extLst>
                    <a:ext uri="{9D8B030D-6E8A-4147-A177-3AD203B41FA5}">
                      <a16:colId xmlns:a16="http://schemas.microsoft.com/office/drawing/2014/main" val="3178987964"/>
                    </a:ext>
                  </a:extLst>
                </a:gridCol>
                <a:gridCol w="329184">
                  <a:extLst>
                    <a:ext uri="{9D8B030D-6E8A-4147-A177-3AD203B41FA5}">
                      <a16:colId xmlns:a16="http://schemas.microsoft.com/office/drawing/2014/main" val="3207265663"/>
                    </a:ext>
                  </a:extLst>
                </a:gridCol>
                <a:gridCol w="329184">
                  <a:extLst>
                    <a:ext uri="{9D8B030D-6E8A-4147-A177-3AD203B41FA5}">
                      <a16:colId xmlns:a16="http://schemas.microsoft.com/office/drawing/2014/main" val="2140015478"/>
                    </a:ext>
                  </a:extLst>
                </a:gridCol>
                <a:gridCol w="329184">
                  <a:extLst>
                    <a:ext uri="{9D8B030D-6E8A-4147-A177-3AD203B41FA5}">
                      <a16:colId xmlns:a16="http://schemas.microsoft.com/office/drawing/2014/main" val="2366082210"/>
                    </a:ext>
                  </a:extLst>
                </a:gridCol>
                <a:gridCol w="329184">
                  <a:extLst>
                    <a:ext uri="{9D8B030D-6E8A-4147-A177-3AD203B41FA5}">
                      <a16:colId xmlns:a16="http://schemas.microsoft.com/office/drawing/2014/main" val="865333864"/>
                    </a:ext>
                  </a:extLst>
                </a:gridCol>
                <a:gridCol w="329184">
                  <a:extLst>
                    <a:ext uri="{9D8B030D-6E8A-4147-A177-3AD203B41FA5}">
                      <a16:colId xmlns:a16="http://schemas.microsoft.com/office/drawing/2014/main" val="2825577792"/>
                    </a:ext>
                  </a:extLst>
                </a:gridCol>
                <a:gridCol w="329184">
                  <a:extLst>
                    <a:ext uri="{9D8B030D-6E8A-4147-A177-3AD203B41FA5}">
                      <a16:colId xmlns:a16="http://schemas.microsoft.com/office/drawing/2014/main" val="3408972964"/>
                    </a:ext>
                  </a:extLst>
                </a:gridCol>
                <a:gridCol w="370332">
                  <a:extLst>
                    <a:ext uri="{9D8B030D-6E8A-4147-A177-3AD203B41FA5}">
                      <a16:colId xmlns:a16="http://schemas.microsoft.com/office/drawing/2014/main" val="726181361"/>
                    </a:ext>
                  </a:extLst>
                </a:gridCol>
                <a:gridCol w="370332">
                  <a:extLst>
                    <a:ext uri="{9D8B030D-6E8A-4147-A177-3AD203B41FA5}">
                      <a16:colId xmlns:a16="http://schemas.microsoft.com/office/drawing/2014/main" val="4217990489"/>
                    </a:ext>
                  </a:extLst>
                </a:gridCol>
                <a:gridCol w="329184">
                  <a:extLst>
                    <a:ext uri="{9D8B030D-6E8A-4147-A177-3AD203B41FA5}">
                      <a16:colId xmlns:a16="http://schemas.microsoft.com/office/drawing/2014/main" val="477846470"/>
                    </a:ext>
                  </a:extLst>
                </a:gridCol>
                <a:gridCol w="329184">
                  <a:extLst>
                    <a:ext uri="{9D8B030D-6E8A-4147-A177-3AD203B41FA5}">
                      <a16:colId xmlns:a16="http://schemas.microsoft.com/office/drawing/2014/main" val="573560508"/>
                    </a:ext>
                  </a:extLst>
                </a:gridCol>
                <a:gridCol w="370332">
                  <a:extLst>
                    <a:ext uri="{9D8B030D-6E8A-4147-A177-3AD203B41FA5}">
                      <a16:colId xmlns:a16="http://schemas.microsoft.com/office/drawing/2014/main" val="40448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401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07:40:38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7038612"/>
                  </a:ext>
                </a:extLst>
              </a:tr>
            </a:tbl>
          </a:graphicData>
        </a:graphic>
      </p:graphicFrame>
      <p:sp>
        <p:nvSpPr>
          <p:cNvPr id="4" name="Text Placeholder 3">
            <a:extLst>
              <a:ext uri="{FF2B5EF4-FFF2-40B4-BE49-F238E27FC236}">
                <a16:creationId xmlns:a16="http://schemas.microsoft.com/office/drawing/2014/main" id="{DEA56CEA-4B7F-46A6-8197-879AB6093CC5}"/>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85236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F872-80C3-471E-8DF6-09B218AA20B1}"/>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036758BE-E85A-4384-B847-AFA3A63D4BB6}"/>
              </a:ext>
            </a:extLst>
          </p:cNvPr>
          <p:cNvGraphicFramePr>
            <a:graphicFrameLocks noGrp="1"/>
          </p:cNvGraphicFramePr>
          <p:nvPr>
            <p:ph type="tbl" sz="quarter" idx="13"/>
            <p:extLst>
              <p:ext uri="{D42A27DB-BD31-4B8C-83A1-F6EECF244321}">
                <p14:modId xmlns:p14="http://schemas.microsoft.com/office/powerpoint/2010/main" val="1685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2779047"/>
                    </a:ext>
                  </a:extLst>
                </a:gridCol>
                <a:gridCol w="370332">
                  <a:extLst>
                    <a:ext uri="{9D8B030D-6E8A-4147-A177-3AD203B41FA5}">
                      <a16:colId xmlns:a16="http://schemas.microsoft.com/office/drawing/2014/main" val="1001820805"/>
                    </a:ext>
                  </a:extLst>
                </a:gridCol>
                <a:gridCol w="370332">
                  <a:extLst>
                    <a:ext uri="{9D8B030D-6E8A-4147-A177-3AD203B41FA5}">
                      <a16:colId xmlns:a16="http://schemas.microsoft.com/office/drawing/2014/main" val="4187486414"/>
                    </a:ext>
                  </a:extLst>
                </a:gridCol>
                <a:gridCol w="370332">
                  <a:extLst>
                    <a:ext uri="{9D8B030D-6E8A-4147-A177-3AD203B41FA5}">
                      <a16:colId xmlns:a16="http://schemas.microsoft.com/office/drawing/2014/main" val="4258032448"/>
                    </a:ext>
                  </a:extLst>
                </a:gridCol>
                <a:gridCol w="329184">
                  <a:extLst>
                    <a:ext uri="{9D8B030D-6E8A-4147-A177-3AD203B41FA5}">
                      <a16:colId xmlns:a16="http://schemas.microsoft.com/office/drawing/2014/main" val="1472997792"/>
                    </a:ext>
                  </a:extLst>
                </a:gridCol>
                <a:gridCol w="329184">
                  <a:extLst>
                    <a:ext uri="{9D8B030D-6E8A-4147-A177-3AD203B41FA5}">
                      <a16:colId xmlns:a16="http://schemas.microsoft.com/office/drawing/2014/main" val="2155446595"/>
                    </a:ext>
                  </a:extLst>
                </a:gridCol>
                <a:gridCol w="329184">
                  <a:extLst>
                    <a:ext uri="{9D8B030D-6E8A-4147-A177-3AD203B41FA5}">
                      <a16:colId xmlns:a16="http://schemas.microsoft.com/office/drawing/2014/main" val="34104243"/>
                    </a:ext>
                  </a:extLst>
                </a:gridCol>
                <a:gridCol w="329184">
                  <a:extLst>
                    <a:ext uri="{9D8B030D-6E8A-4147-A177-3AD203B41FA5}">
                      <a16:colId xmlns:a16="http://schemas.microsoft.com/office/drawing/2014/main" val="67770657"/>
                    </a:ext>
                  </a:extLst>
                </a:gridCol>
                <a:gridCol w="329184">
                  <a:extLst>
                    <a:ext uri="{9D8B030D-6E8A-4147-A177-3AD203B41FA5}">
                      <a16:colId xmlns:a16="http://schemas.microsoft.com/office/drawing/2014/main" val="4070614502"/>
                    </a:ext>
                  </a:extLst>
                </a:gridCol>
                <a:gridCol w="329184">
                  <a:extLst>
                    <a:ext uri="{9D8B030D-6E8A-4147-A177-3AD203B41FA5}">
                      <a16:colId xmlns:a16="http://schemas.microsoft.com/office/drawing/2014/main" val="4095386140"/>
                    </a:ext>
                  </a:extLst>
                </a:gridCol>
                <a:gridCol w="329184">
                  <a:extLst>
                    <a:ext uri="{9D8B030D-6E8A-4147-A177-3AD203B41FA5}">
                      <a16:colId xmlns:a16="http://schemas.microsoft.com/office/drawing/2014/main" val="2619515367"/>
                    </a:ext>
                  </a:extLst>
                </a:gridCol>
                <a:gridCol w="329184">
                  <a:extLst>
                    <a:ext uri="{9D8B030D-6E8A-4147-A177-3AD203B41FA5}">
                      <a16:colId xmlns:a16="http://schemas.microsoft.com/office/drawing/2014/main" val="3177361324"/>
                    </a:ext>
                  </a:extLst>
                </a:gridCol>
                <a:gridCol w="329184">
                  <a:extLst>
                    <a:ext uri="{9D8B030D-6E8A-4147-A177-3AD203B41FA5}">
                      <a16:colId xmlns:a16="http://schemas.microsoft.com/office/drawing/2014/main" val="1697127648"/>
                    </a:ext>
                  </a:extLst>
                </a:gridCol>
                <a:gridCol w="370332">
                  <a:extLst>
                    <a:ext uri="{9D8B030D-6E8A-4147-A177-3AD203B41FA5}">
                      <a16:colId xmlns:a16="http://schemas.microsoft.com/office/drawing/2014/main" val="4212304886"/>
                    </a:ext>
                  </a:extLst>
                </a:gridCol>
                <a:gridCol w="370332">
                  <a:extLst>
                    <a:ext uri="{9D8B030D-6E8A-4147-A177-3AD203B41FA5}">
                      <a16:colId xmlns:a16="http://schemas.microsoft.com/office/drawing/2014/main" val="1839680754"/>
                    </a:ext>
                  </a:extLst>
                </a:gridCol>
                <a:gridCol w="329184">
                  <a:extLst>
                    <a:ext uri="{9D8B030D-6E8A-4147-A177-3AD203B41FA5}">
                      <a16:colId xmlns:a16="http://schemas.microsoft.com/office/drawing/2014/main" val="3943752438"/>
                    </a:ext>
                  </a:extLst>
                </a:gridCol>
                <a:gridCol w="329184">
                  <a:extLst>
                    <a:ext uri="{9D8B030D-6E8A-4147-A177-3AD203B41FA5}">
                      <a16:colId xmlns:a16="http://schemas.microsoft.com/office/drawing/2014/main" val="1300452756"/>
                    </a:ext>
                  </a:extLst>
                </a:gridCol>
                <a:gridCol w="370332">
                  <a:extLst>
                    <a:ext uri="{9D8B030D-6E8A-4147-A177-3AD203B41FA5}">
                      <a16:colId xmlns:a16="http://schemas.microsoft.com/office/drawing/2014/main" val="44115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30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19:17:41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0547382"/>
                  </a:ext>
                </a:extLst>
              </a:tr>
            </a:tbl>
          </a:graphicData>
        </a:graphic>
      </p:graphicFrame>
      <p:sp>
        <p:nvSpPr>
          <p:cNvPr id="4" name="Text Placeholder 3">
            <a:extLst>
              <a:ext uri="{FF2B5EF4-FFF2-40B4-BE49-F238E27FC236}">
                <a16:creationId xmlns:a16="http://schemas.microsoft.com/office/drawing/2014/main" id="{EEB87A16-A810-4C9F-BAF0-6C908677A6D7}"/>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931707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58D5-E282-4D64-9D52-B72D467482A0}"/>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2D888423-764E-405A-AE36-856EC5BF367F}"/>
              </a:ext>
            </a:extLst>
          </p:cNvPr>
          <p:cNvGraphicFramePr>
            <a:graphicFrameLocks noGrp="1"/>
          </p:cNvGraphicFramePr>
          <p:nvPr>
            <p:ph type="tbl" sz="quarter" idx="13"/>
            <p:extLst>
              <p:ext uri="{D42A27DB-BD31-4B8C-83A1-F6EECF244321}">
                <p14:modId xmlns:p14="http://schemas.microsoft.com/office/powerpoint/2010/main" val="180577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4287098"/>
                    </a:ext>
                  </a:extLst>
                </a:gridCol>
                <a:gridCol w="370332">
                  <a:extLst>
                    <a:ext uri="{9D8B030D-6E8A-4147-A177-3AD203B41FA5}">
                      <a16:colId xmlns:a16="http://schemas.microsoft.com/office/drawing/2014/main" val="1289352524"/>
                    </a:ext>
                  </a:extLst>
                </a:gridCol>
                <a:gridCol w="370332">
                  <a:extLst>
                    <a:ext uri="{9D8B030D-6E8A-4147-A177-3AD203B41FA5}">
                      <a16:colId xmlns:a16="http://schemas.microsoft.com/office/drawing/2014/main" val="3541590289"/>
                    </a:ext>
                  </a:extLst>
                </a:gridCol>
                <a:gridCol w="370332">
                  <a:extLst>
                    <a:ext uri="{9D8B030D-6E8A-4147-A177-3AD203B41FA5}">
                      <a16:colId xmlns:a16="http://schemas.microsoft.com/office/drawing/2014/main" val="148653196"/>
                    </a:ext>
                  </a:extLst>
                </a:gridCol>
                <a:gridCol w="329184">
                  <a:extLst>
                    <a:ext uri="{9D8B030D-6E8A-4147-A177-3AD203B41FA5}">
                      <a16:colId xmlns:a16="http://schemas.microsoft.com/office/drawing/2014/main" val="2148154726"/>
                    </a:ext>
                  </a:extLst>
                </a:gridCol>
                <a:gridCol w="329184">
                  <a:extLst>
                    <a:ext uri="{9D8B030D-6E8A-4147-A177-3AD203B41FA5}">
                      <a16:colId xmlns:a16="http://schemas.microsoft.com/office/drawing/2014/main" val="553620205"/>
                    </a:ext>
                  </a:extLst>
                </a:gridCol>
                <a:gridCol w="329184">
                  <a:extLst>
                    <a:ext uri="{9D8B030D-6E8A-4147-A177-3AD203B41FA5}">
                      <a16:colId xmlns:a16="http://schemas.microsoft.com/office/drawing/2014/main" val="1627845784"/>
                    </a:ext>
                  </a:extLst>
                </a:gridCol>
                <a:gridCol w="329184">
                  <a:extLst>
                    <a:ext uri="{9D8B030D-6E8A-4147-A177-3AD203B41FA5}">
                      <a16:colId xmlns:a16="http://schemas.microsoft.com/office/drawing/2014/main" val="3999728901"/>
                    </a:ext>
                  </a:extLst>
                </a:gridCol>
                <a:gridCol w="329184">
                  <a:extLst>
                    <a:ext uri="{9D8B030D-6E8A-4147-A177-3AD203B41FA5}">
                      <a16:colId xmlns:a16="http://schemas.microsoft.com/office/drawing/2014/main" val="252911380"/>
                    </a:ext>
                  </a:extLst>
                </a:gridCol>
                <a:gridCol w="329184">
                  <a:extLst>
                    <a:ext uri="{9D8B030D-6E8A-4147-A177-3AD203B41FA5}">
                      <a16:colId xmlns:a16="http://schemas.microsoft.com/office/drawing/2014/main" val="1092505230"/>
                    </a:ext>
                  </a:extLst>
                </a:gridCol>
                <a:gridCol w="329184">
                  <a:extLst>
                    <a:ext uri="{9D8B030D-6E8A-4147-A177-3AD203B41FA5}">
                      <a16:colId xmlns:a16="http://schemas.microsoft.com/office/drawing/2014/main" val="106917595"/>
                    </a:ext>
                  </a:extLst>
                </a:gridCol>
                <a:gridCol w="329184">
                  <a:extLst>
                    <a:ext uri="{9D8B030D-6E8A-4147-A177-3AD203B41FA5}">
                      <a16:colId xmlns:a16="http://schemas.microsoft.com/office/drawing/2014/main" val="270885940"/>
                    </a:ext>
                  </a:extLst>
                </a:gridCol>
                <a:gridCol w="329184">
                  <a:extLst>
                    <a:ext uri="{9D8B030D-6E8A-4147-A177-3AD203B41FA5}">
                      <a16:colId xmlns:a16="http://schemas.microsoft.com/office/drawing/2014/main" val="2314473179"/>
                    </a:ext>
                  </a:extLst>
                </a:gridCol>
                <a:gridCol w="370332">
                  <a:extLst>
                    <a:ext uri="{9D8B030D-6E8A-4147-A177-3AD203B41FA5}">
                      <a16:colId xmlns:a16="http://schemas.microsoft.com/office/drawing/2014/main" val="2672576761"/>
                    </a:ext>
                  </a:extLst>
                </a:gridCol>
                <a:gridCol w="370332">
                  <a:extLst>
                    <a:ext uri="{9D8B030D-6E8A-4147-A177-3AD203B41FA5}">
                      <a16:colId xmlns:a16="http://schemas.microsoft.com/office/drawing/2014/main" val="1927687949"/>
                    </a:ext>
                  </a:extLst>
                </a:gridCol>
                <a:gridCol w="329184">
                  <a:extLst>
                    <a:ext uri="{9D8B030D-6E8A-4147-A177-3AD203B41FA5}">
                      <a16:colId xmlns:a16="http://schemas.microsoft.com/office/drawing/2014/main" val="3650049899"/>
                    </a:ext>
                  </a:extLst>
                </a:gridCol>
                <a:gridCol w="329184">
                  <a:extLst>
                    <a:ext uri="{9D8B030D-6E8A-4147-A177-3AD203B41FA5}">
                      <a16:colId xmlns:a16="http://schemas.microsoft.com/office/drawing/2014/main" val="2359973291"/>
                    </a:ext>
                  </a:extLst>
                </a:gridCol>
                <a:gridCol w="370332">
                  <a:extLst>
                    <a:ext uri="{9D8B030D-6E8A-4147-A177-3AD203B41FA5}">
                      <a16:colId xmlns:a16="http://schemas.microsoft.com/office/drawing/2014/main" val="394123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147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- 2018-03-28 17:37:06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এইবারের হিট শাড়ী। অর্ডার নিব স্টক যতক্ষণ আছে। তাই মিস না করতে চাইলে এক্ষুনি যোগাযোগ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101532"/>
                  </a:ext>
                </a:extLst>
              </a:tr>
            </a:tbl>
          </a:graphicData>
        </a:graphic>
      </p:graphicFrame>
      <p:sp>
        <p:nvSpPr>
          <p:cNvPr id="4" name="Text Placeholder 3">
            <a:extLst>
              <a:ext uri="{FF2B5EF4-FFF2-40B4-BE49-F238E27FC236}">
                <a16:creationId xmlns:a16="http://schemas.microsoft.com/office/drawing/2014/main" id="{10E2A17B-C4B2-4ECB-BAE2-F4025BE4A91A}"/>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538600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7482-AD25-4B38-A124-F0F18AF6942B}"/>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17A6A26C-768C-4B45-866A-4C9777705FE1}"/>
              </a:ext>
            </a:extLst>
          </p:cNvPr>
          <p:cNvGraphicFramePr>
            <a:graphicFrameLocks noGrp="1"/>
          </p:cNvGraphicFramePr>
          <p:nvPr>
            <p:ph type="tbl" sz="quarter" idx="13"/>
            <p:extLst>
              <p:ext uri="{D42A27DB-BD31-4B8C-83A1-F6EECF244321}">
                <p14:modId xmlns:p14="http://schemas.microsoft.com/office/powerpoint/2010/main" val="240462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3050260"/>
                    </a:ext>
                  </a:extLst>
                </a:gridCol>
                <a:gridCol w="370332">
                  <a:extLst>
                    <a:ext uri="{9D8B030D-6E8A-4147-A177-3AD203B41FA5}">
                      <a16:colId xmlns:a16="http://schemas.microsoft.com/office/drawing/2014/main" val="727987789"/>
                    </a:ext>
                  </a:extLst>
                </a:gridCol>
                <a:gridCol w="370332">
                  <a:extLst>
                    <a:ext uri="{9D8B030D-6E8A-4147-A177-3AD203B41FA5}">
                      <a16:colId xmlns:a16="http://schemas.microsoft.com/office/drawing/2014/main" val="3656788941"/>
                    </a:ext>
                  </a:extLst>
                </a:gridCol>
                <a:gridCol w="370332">
                  <a:extLst>
                    <a:ext uri="{9D8B030D-6E8A-4147-A177-3AD203B41FA5}">
                      <a16:colId xmlns:a16="http://schemas.microsoft.com/office/drawing/2014/main" val="1569241023"/>
                    </a:ext>
                  </a:extLst>
                </a:gridCol>
                <a:gridCol w="329184">
                  <a:extLst>
                    <a:ext uri="{9D8B030D-6E8A-4147-A177-3AD203B41FA5}">
                      <a16:colId xmlns:a16="http://schemas.microsoft.com/office/drawing/2014/main" val="242686105"/>
                    </a:ext>
                  </a:extLst>
                </a:gridCol>
                <a:gridCol w="329184">
                  <a:extLst>
                    <a:ext uri="{9D8B030D-6E8A-4147-A177-3AD203B41FA5}">
                      <a16:colId xmlns:a16="http://schemas.microsoft.com/office/drawing/2014/main" val="3647046188"/>
                    </a:ext>
                  </a:extLst>
                </a:gridCol>
                <a:gridCol w="329184">
                  <a:extLst>
                    <a:ext uri="{9D8B030D-6E8A-4147-A177-3AD203B41FA5}">
                      <a16:colId xmlns:a16="http://schemas.microsoft.com/office/drawing/2014/main" val="3003734577"/>
                    </a:ext>
                  </a:extLst>
                </a:gridCol>
                <a:gridCol w="329184">
                  <a:extLst>
                    <a:ext uri="{9D8B030D-6E8A-4147-A177-3AD203B41FA5}">
                      <a16:colId xmlns:a16="http://schemas.microsoft.com/office/drawing/2014/main" val="1498978178"/>
                    </a:ext>
                  </a:extLst>
                </a:gridCol>
                <a:gridCol w="329184">
                  <a:extLst>
                    <a:ext uri="{9D8B030D-6E8A-4147-A177-3AD203B41FA5}">
                      <a16:colId xmlns:a16="http://schemas.microsoft.com/office/drawing/2014/main" val="3148843357"/>
                    </a:ext>
                  </a:extLst>
                </a:gridCol>
                <a:gridCol w="329184">
                  <a:extLst>
                    <a:ext uri="{9D8B030D-6E8A-4147-A177-3AD203B41FA5}">
                      <a16:colId xmlns:a16="http://schemas.microsoft.com/office/drawing/2014/main" val="2214218030"/>
                    </a:ext>
                  </a:extLst>
                </a:gridCol>
                <a:gridCol w="329184">
                  <a:extLst>
                    <a:ext uri="{9D8B030D-6E8A-4147-A177-3AD203B41FA5}">
                      <a16:colId xmlns:a16="http://schemas.microsoft.com/office/drawing/2014/main" val="3770203829"/>
                    </a:ext>
                  </a:extLst>
                </a:gridCol>
                <a:gridCol w="329184">
                  <a:extLst>
                    <a:ext uri="{9D8B030D-6E8A-4147-A177-3AD203B41FA5}">
                      <a16:colId xmlns:a16="http://schemas.microsoft.com/office/drawing/2014/main" val="205951684"/>
                    </a:ext>
                  </a:extLst>
                </a:gridCol>
                <a:gridCol w="329184">
                  <a:extLst>
                    <a:ext uri="{9D8B030D-6E8A-4147-A177-3AD203B41FA5}">
                      <a16:colId xmlns:a16="http://schemas.microsoft.com/office/drawing/2014/main" val="3258512004"/>
                    </a:ext>
                  </a:extLst>
                </a:gridCol>
                <a:gridCol w="370332">
                  <a:extLst>
                    <a:ext uri="{9D8B030D-6E8A-4147-A177-3AD203B41FA5}">
                      <a16:colId xmlns:a16="http://schemas.microsoft.com/office/drawing/2014/main" val="1100268377"/>
                    </a:ext>
                  </a:extLst>
                </a:gridCol>
                <a:gridCol w="370332">
                  <a:extLst>
                    <a:ext uri="{9D8B030D-6E8A-4147-A177-3AD203B41FA5}">
                      <a16:colId xmlns:a16="http://schemas.microsoft.com/office/drawing/2014/main" val="3328184170"/>
                    </a:ext>
                  </a:extLst>
                </a:gridCol>
                <a:gridCol w="329184">
                  <a:extLst>
                    <a:ext uri="{9D8B030D-6E8A-4147-A177-3AD203B41FA5}">
                      <a16:colId xmlns:a16="http://schemas.microsoft.com/office/drawing/2014/main" val="343623825"/>
                    </a:ext>
                  </a:extLst>
                </a:gridCol>
                <a:gridCol w="329184">
                  <a:extLst>
                    <a:ext uri="{9D8B030D-6E8A-4147-A177-3AD203B41FA5}">
                      <a16:colId xmlns:a16="http://schemas.microsoft.com/office/drawing/2014/main" val="3900733793"/>
                    </a:ext>
                  </a:extLst>
                </a:gridCol>
                <a:gridCol w="370332">
                  <a:extLst>
                    <a:ext uri="{9D8B030D-6E8A-4147-A177-3AD203B41FA5}">
                      <a16:colId xmlns:a16="http://schemas.microsoft.com/office/drawing/2014/main" val="3062803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78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18:52:19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Ornaments: </a:t>
                      </a:r>
                      <a:r>
                        <a:rPr kumimoji="0" lang="as-IN" sz="1000" b="0" i="0" u="none" strike="noStrike" kern="1200" cap="none" spc="0" normalizeH="0" baseline="0" noProof="0">
                          <a:ln>
                            <a:noFill/>
                          </a:ln>
                          <a:solidFill>
                            <a:prstClr val="black"/>
                          </a:solidFill>
                          <a:effectLst/>
                          <a:uLnTx/>
                          <a:uFillTx/>
                          <a:latin typeface="+mn-lt"/>
                          <a:ea typeface="+mn-ea"/>
                          <a:cs typeface="+mn-cs"/>
                        </a:rPr>
                        <a:t>আটপৌরে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6286874"/>
                  </a:ext>
                </a:extLst>
              </a:tr>
            </a:tbl>
          </a:graphicData>
        </a:graphic>
      </p:graphicFrame>
      <p:sp>
        <p:nvSpPr>
          <p:cNvPr id="4" name="Text Placeholder 3">
            <a:extLst>
              <a:ext uri="{FF2B5EF4-FFF2-40B4-BE49-F238E27FC236}">
                <a16:creationId xmlns:a16="http://schemas.microsoft.com/office/drawing/2014/main" id="{97D400C1-869D-4371-805A-CFD32C9BA8C2}"/>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217169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4D99A-5238-432C-A14A-D1D0499A9152}"/>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0CB00110-F7F4-49BA-B150-2AEEA634CAD4}"/>
              </a:ext>
            </a:extLst>
          </p:cNvPr>
          <p:cNvGraphicFramePr>
            <a:graphicFrameLocks noGrp="1"/>
          </p:cNvGraphicFramePr>
          <p:nvPr>
            <p:ph type="tbl" sz="quarter" idx="13"/>
            <p:extLst>
              <p:ext uri="{D42A27DB-BD31-4B8C-83A1-F6EECF244321}">
                <p14:modId xmlns:p14="http://schemas.microsoft.com/office/powerpoint/2010/main" val="41769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6949514"/>
                    </a:ext>
                  </a:extLst>
                </a:gridCol>
                <a:gridCol w="370332">
                  <a:extLst>
                    <a:ext uri="{9D8B030D-6E8A-4147-A177-3AD203B41FA5}">
                      <a16:colId xmlns:a16="http://schemas.microsoft.com/office/drawing/2014/main" val="920764040"/>
                    </a:ext>
                  </a:extLst>
                </a:gridCol>
                <a:gridCol w="370332">
                  <a:extLst>
                    <a:ext uri="{9D8B030D-6E8A-4147-A177-3AD203B41FA5}">
                      <a16:colId xmlns:a16="http://schemas.microsoft.com/office/drawing/2014/main" val="2889808495"/>
                    </a:ext>
                  </a:extLst>
                </a:gridCol>
                <a:gridCol w="370332">
                  <a:extLst>
                    <a:ext uri="{9D8B030D-6E8A-4147-A177-3AD203B41FA5}">
                      <a16:colId xmlns:a16="http://schemas.microsoft.com/office/drawing/2014/main" val="265938019"/>
                    </a:ext>
                  </a:extLst>
                </a:gridCol>
                <a:gridCol w="329184">
                  <a:extLst>
                    <a:ext uri="{9D8B030D-6E8A-4147-A177-3AD203B41FA5}">
                      <a16:colId xmlns:a16="http://schemas.microsoft.com/office/drawing/2014/main" val="2346428761"/>
                    </a:ext>
                  </a:extLst>
                </a:gridCol>
                <a:gridCol w="329184">
                  <a:extLst>
                    <a:ext uri="{9D8B030D-6E8A-4147-A177-3AD203B41FA5}">
                      <a16:colId xmlns:a16="http://schemas.microsoft.com/office/drawing/2014/main" val="4016379605"/>
                    </a:ext>
                  </a:extLst>
                </a:gridCol>
                <a:gridCol w="329184">
                  <a:extLst>
                    <a:ext uri="{9D8B030D-6E8A-4147-A177-3AD203B41FA5}">
                      <a16:colId xmlns:a16="http://schemas.microsoft.com/office/drawing/2014/main" val="1143068231"/>
                    </a:ext>
                  </a:extLst>
                </a:gridCol>
                <a:gridCol w="329184">
                  <a:extLst>
                    <a:ext uri="{9D8B030D-6E8A-4147-A177-3AD203B41FA5}">
                      <a16:colId xmlns:a16="http://schemas.microsoft.com/office/drawing/2014/main" val="3028813587"/>
                    </a:ext>
                  </a:extLst>
                </a:gridCol>
                <a:gridCol w="329184">
                  <a:extLst>
                    <a:ext uri="{9D8B030D-6E8A-4147-A177-3AD203B41FA5}">
                      <a16:colId xmlns:a16="http://schemas.microsoft.com/office/drawing/2014/main" val="849528992"/>
                    </a:ext>
                  </a:extLst>
                </a:gridCol>
                <a:gridCol w="329184">
                  <a:extLst>
                    <a:ext uri="{9D8B030D-6E8A-4147-A177-3AD203B41FA5}">
                      <a16:colId xmlns:a16="http://schemas.microsoft.com/office/drawing/2014/main" val="3833685088"/>
                    </a:ext>
                  </a:extLst>
                </a:gridCol>
                <a:gridCol w="329184">
                  <a:extLst>
                    <a:ext uri="{9D8B030D-6E8A-4147-A177-3AD203B41FA5}">
                      <a16:colId xmlns:a16="http://schemas.microsoft.com/office/drawing/2014/main" val="3092729806"/>
                    </a:ext>
                  </a:extLst>
                </a:gridCol>
                <a:gridCol w="329184">
                  <a:extLst>
                    <a:ext uri="{9D8B030D-6E8A-4147-A177-3AD203B41FA5}">
                      <a16:colId xmlns:a16="http://schemas.microsoft.com/office/drawing/2014/main" val="1815372063"/>
                    </a:ext>
                  </a:extLst>
                </a:gridCol>
                <a:gridCol w="329184">
                  <a:extLst>
                    <a:ext uri="{9D8B030D-6E8A-4147-A177-3AD203B41FA5}">
                      <a16:colId xmlns:a16="http://schemas.microsoft.com/office/drawing/2014/main" val="2590302377"/>
                    </a:ext>
                  </a:extLst>
                </a:gridCol>
                <a:gridCol w="370332">
                  <a:extLst>
                    <a:ext uri="{9D8B030D-6E8A-4147-A177-3AD203B41FA5}">
                      <a16:colId xmlns:a16="http://schemas.microsoft.com/office/drawing/2014/main" val="938586329"/>
                    </a:ext>
                  </a:extLst>
                </a:gridCol>
                <a:gridCol w="370332">
                  <a:extLst>
                    <a:ext uri="{9D8B030D-6E8A-4147-A177-3AD203B41FA5}">
                      <a16:colId xmlns:a16="http://schemas.microsoft.com/office/drawing/2014/main" val="172655303"/>
                    </a:ext>
                  </a:extLst>
                </a:gridCol>
                <a:gridCol w="329184">
                  <a:extLst>
                    <a:ext uri="{9D8B030D-6E8A-4147-A177-3AD203B41FA5}">
                      <a16:colId xmlns:a16="http://schemas.microsoft.com/office/drawing/2014/main" val="2824533285"/>
                    </a:ext>
                  </a:extLst>
                </a:gridCol>
                <a:gridCol w="329184">
                  <a:extLst>
                    <a:ext uri="{9D8B030D-6E8A-4147-A177-3AD203B41FA5}">
                      <a16:colId xmlns:a16="http://schemas.microsoft.com/office/drawing/2014/main" val="389088637"/>
                    </a:ext>
                  </a:extLst>
                </a:gridCol>
                <a:gridCol w="370332">
                  <a:extLst>
                    <a:ext uri="{9D8B030D-6E8A-4147-A177-3AD203B41FA5}">
                      <a16:colId xmlns:a16="http://schemas.microsoft.com/office/drawing/2014/main" val="174229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187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07:01:00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845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16:03:15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879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- 2018-03-08 17:50:47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পিন্দাড়ে পলাশের বন পালাব পালাব মন
নেংটি ইন্দুরে ঢোল কাটে হে কাটে 
বতরে পিরিতির ফুল ফুটে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946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- 2018-03-10 05:08:13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3588638"/>
                  </a:ext>
                </a:extLst>
              </a:tr>
            </a:tbl>
          </a:graphicData>
        </a:graphic>
      </p:graphicFrame>
      <p:sp>
        <p:nvSpPr>
          <p:cNvPr id="4" name="Text Placeholder 3">
            <a:extLst>
              <a:ext uri="{FF2B5EF4-FFF2-40B4-BE49-F238E27FC236}">
                <a16:creationId xmlns:a16="http://schemas.microsoft.com/office/drawing/2014/main" id="{A214F9C7-9275-43F8-9A98-0234090C150A}"/>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8647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817CC-F908-4DE4-86F9-52093EA64BCA}"/>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30D6BB8F-7A3A-41D0-A6CF-4FD69EDC64E8}"/>
              </a:ext>
            </a:extLst>
          </p:cNvPr>
          <p:cNvGraphicFramePr>
            <a:graphicFrameLocks noGrp="1"/>
          </p:cNvGraphicFramePr>
          <p:nvPr>
            <p:ph type="tbl" sz="quarter" idx="13"/>
            <p:extLst>
              <p:ext uri="{D42A27DB-BD31-4B8C-83A1-F6EECF244321}">
                <p14:modId xmlns:p14="http://schemas.microsoft.com/office/powerpoint/2010/main" val="3888959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9176733"/>
                    </a:ext>
                  </a:extLst>
                </a:gridCol>
                <a:gridCol w="370332">
                  <a:extLst>
                    <a:ext uri="{9D8B030D-6E8A-4147-A177-3AD203B41FA5}">
                      <a16:colId xmlns:a16="http://schemas.microsoft.com/office/drawing/2014/main" val="1237569851"/>
                    </a:ext>
                  </a:extLst>
                </a:gridCol>
                <a:gridCol w="370332">
                  <a:extLst>
                    <a:ext uri="{9D8B030D-6E8A-4147-A177-3AD203B41FA5}">
                      <a16:colId xmlns:a16="http://schemas.microsoft.com/office/drawing/2014/main" val="2581738525"/>
                    </a:ext>
                  </a:extLst>
                </a:gridCol>
                <a:gridCol w="370332">
                  <a:extLst>
                    <a:ext uri="{9D8B030D-6E8A-4147-A177-3AD203B41FA5}">
                      <a16:colId xmlns:a16="http://schemas.microsoft.com/office/drawing/2014/main" val="2166626392"/>
                    </a:ext>
                  </a:extLst>
                </a:gridCol>
                <a:gridCol w="329184">
                  <a:extLst>
                    <a:ext uri="{9D8B030D-6E8A-4147-A177-3AD203B41FA5}">
                      <a16:colId xmlns:a16="http://schemas.microsoft.com/office/drawing/2014/main" val="266070599"/>
                    </a:ext>
                  </a:extLst>
                </a:gridCol>
                <a:gridCol w="329184">
                  <a:extLst>
                    <a:ext uri="{9D8B030D-6E8A-4147-A177-3AD203B41FA5}">
                      <a16:colId xmlns:a16="http://schemas.microsoft.com/office/drawing/2014/main" val="2086386381"/>
                    </a:ext>
                  </a:extLst>
                </a:gridCol>
                <a:gridCol w="329184">
                  <a:extLst>
                    <a:ext uri="{9D8B030D-6E8A-4147-A177-3AD203B41FA5}">
                      <a16:colId xmlns:a16="http://schemas.microsoft.com/office/drawing/2014/main" val="1922943562"/>
                    </a:ext>
                  </a:extLst>
                </a:gridCol>
                <a:gridCol w="329184">
                  <a:extLst>
                    <a:ext uri="{9D8B030D-6E8A-4147-A177-3AD203B41FA5}">
                      <a16:colId xmlns:a16="http://schemas.microsoft.com/office/drawing/2014/main" val="333854829"/>
                    </a:ext>
                  </a:extLst>
                </a:gridCol>
                <a:gridCol w="329184">
                  <a:extLst>
                    <a:ext uri="{9D8B030D-6E8A-4147-A177-3AD203B41FA5}">
                      <a16:colId xmlns:a16="http://schemas.microsoft.com/office/drawing/2014/main" val="1471324765"/>
                    </a:ext>
                  </a:extLst>
                </a:gridCol>
                <a:gridCol w="329184">
                  <a:extLst>
                    <a:ext uri="{9D8B030D-6E8A-4147-A177-3AD203B41FA5}">
                      <a16:colId xmlns:a16="http://schemas.microsoft.com/office/drawing/2014/main" val="631017639"/>
                    </a:ext>
                  </a:extLst>
                </a:gridCol>
                <a:gridCol w="329184">
                  <a:extLst>
                    <a:ext uri="{9D8B030D-6E8A-4147-A177-3AD203B41FA5}">
                      <a16:colId xmlns:a16="http://schemas.microsoft.com/office/drawing/2014/main" val="3341771961"/>
                    </a:ext>
                  </a:extLst>
                </a:gridCol>
                <a:gridCol w="329184">
                  <a:extLst>
                    <a:ext uri="{9D8B030D-6E8A-4147-A177-3AD203B41FA5}">
                      <a16:colId xmlns:a16="http://schemas.microsoft.com/office/drawing/2014/main" val="1996944359"/>
                    </a:ext>
                  </a:extLst>
                </a:gridCol>
                <a:gridCol w="329184">
                  <a:extLst>
                    <a:ext uri="{9D8B030D-6E8A-4147-A177-3AD203B41FA5}">
                      <a16:colId xmlns:a16="http://schemas.microsoft.com/office/drawing/2014/main" val="697233389"/>
                    </a:ext>
                  </a:extLst>
                </a:gridCol>
                <a:gridCol w="370332">
                  <a:extLst>
                    <a:ext uri="{9D8B030D-6E8A-4147-A177-3AD203B41FA5}">
                      <a16:colId xmlns:a16="http://schemas.microsoft.com/office/drawing/2014/main" val="2542849761"/>
                    </a:ext>
                  </a:extLst>
                </a:gridCol>
                <a:gridCol w="370332">
                  <a:extLst>
                    <a:ext uri="{9D8B030D-6E8A-4147-A177-3AD203B41FA5}">
                      <a16:colId xmlns:a16="http://schemas.microsoft.com/office/drawing/2014/main" val="4229057527"/>
                    </a:ext>
                  </a:extLst>
                </a:gridCol>
                <a:gridCol w="329184">
                  <a:extLst>
                    <a:ext uri="{9D8B030D-6E8A-4147-A177-3AD203B41FA5}">
                      <a16:colId xmlns:a16="http://schemas.microsoft.com/office/drawing/2014/main" val="2312066131"/>
                    </a:ext>
                  </a:extLst>
                </a:gridCol>
                <a:gridCol w="329184">
                  <a:extLst>
                    <a:ext uri="{9D8B030D-6E8A-4147-A177-3AD203B41FA5}">
                      <a16:colId xmlns:a16="http://schemas.microsoft.com/office/drawing/2014/main" val="3819719684"/>
                    </a:ext>
                  </a:extLst>
                </a:gridCol>
                <a:gridCol w="370332">
                  <a:extLst>
                    <a:ext uri="{9D8B030D-6E8A-4147-A177-3AD203B41FA5}">
                      <a16:colId xmlns:a16="http://schemas.microsoft.com/office/drawing/2014/main" val="407792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51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07:27:15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443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13:47:11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সুই সুতার কাজে ফুটে ওঠা মধুবনি কাজ, যারা পোশাকে রুচিসম্মত আর ডিজাইনের ভিন্নতা পছন্দ করে তাদের জন্য করা। অর্ডার করতে ইনবক্স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797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03:58:31</a:t>
                      </a:r>
                      <a:r>
                        <a:rPr kumimoji="0" lang="en-US" sz="1000" b="0" i="0" u="none" strike="noStrike" kern="1200" cap="none" spc="0" normalizeH="0" baseline="0" noProof="0">
                          <a:ln>
                            <a:noFill/>
                          </a:ln>
                          <a:solidFill>
                            <a:prstClr val="black"/>
                          </a:solidFill>
                          <a:effectLst/>
                          <a:uLnTx/>
                          <a:uFillTx/>
                          <a:latin typeface="+mn-lt"/>
                          <a:ea typeface="+mn-ea"/>
                          <a:cs typeface="+mn-cs"/>
                        </a:rPr>
                        <a:t>
Boisakh shoot done. 
</a:t>
                      </a:r>
                      <a:r>
                        <a:rPr kumimoji="0" lang="as-IN" sz="1000" b="0" i="0" u="none" strike="noStrike" kern="1200" cap="none" spc="0" normalizeH="0" baseline="0" noProof="0">
                          <a:ln>
                            <a:noFill/>
                          </a:ln>
                          <a:solidFill>
                            <a:prstClr val="black"/>
                          </a:solidFill>
                          <a:effectLst/>
                          <a:uLnTx/>
                          <a:uFillTx/>
                          <a:latin typeface="+mn-lt"/>
                          <a:ea typeface="+mn-ea"/>
                          <a:cs typeface="+mn-cs"/>
                        </a:rPr>
                        <a:t>সবাইকে ধন্যবাদ দিয়ে ছোট করে ফেললাম যেন অন্তরের মধ্য রেখে দিতে পারি। ♥♥♥♥
</a:t>
                      </a:r>
                      <a:r>
                        <a:rPr kumimoji="0" lang="en-US" sz="1000" b="0" i="0" u="none" strike="noStrike" kern="1200" cap="none" spc="0" normalizeH="0" baseline="0" noProof="0">
                          <a:ln>
                            <a:noFill/>
                          </a:ln>
                          <a:solidFill>
                            <a:prstClr val="black"/>
                          </a:solidFill>
                          <a:effectLst/>
                          <a:uLnTx/>
                          <a:uFillTx/>
                          <a:latin typeface="+mn-lt"/>
                          <a:ea typeface="+mn-ea"/>
                          <a:cs typeface="+mn-cs"/>
                        </a:rPr>
                        <a:t>Mithun Biswas Sagor Himu Photography Parvez Ahmed, aasin zahan, Rumi, </a:t>
                      </a:r>
                      <a:r>
                        <a:rPr kumimoji="0" lang="as-IN" sz="1000" b="0" i="0" u="none" strike="noStrike" kern="1200" cap="none" spc="0" normalizeH="0" baseline="0" noProof="0">
                          <a:ln>
                            <a:noFill/>
                          </a:ln>
                          <a:solidFill>
                            <a:prstClr val="black"/>
                          </a:solidFill>
                          <a:effectLst/>
                          <a:uLnTx/>
                          <a:uFillTx/>
                          <a:latin typeface="+mn-lt"/>
                          <a:ea typeface="+mn-ea"/>
                          <a:cs typeface="+mn-cs"/>
                        </a:rPr>
                        <a:t>অনু,</a:t>
                      </a:r>
                      <a:r>
                        <a:rPr kumimoji="0" lang="en-US" sz="1000" b="0" i="0" u="none" strike="noStrike" kern="1200" cap="none" spc="0" normalizeH="0" baseline="0" noProof="0">
                          <a:ln>
                            <a:noFill/>
                          </a:ln>
                          <a:solidFill>
                            <a:prstClr val="black"/>
                          </a:solidFill>
                          <a:effectLst/>
                          <a:uLnTx/>
                          <a:uFillTx/>
                          <a:latin typeface="+mn-lt"/>
                          <a:ea typeface="+mn-ea"/>
                          <a:cs typeface="+mn-cs"/>
                        </a:rPr>
                        <a:t>samanta,  anamika,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4750301"/>
                  </a:ext>
                </a:extLst>
              </a:tr>
            </a:tbl>
          </a:graphicData>
        </a:graphic>
      </p:graphicFrame>
      <p:sp>
        <p:nvSpPr>
          <p:cNvPr id="4" name="Text Placeholder 3">
            <a:extLst>
              <a:ext uri="{FF2B5EF4-FFF2-40B4-BE49-F238E27FC236}">
                <a16:creationId xmlns:a16="http://schemas.microsoft.com/office/drawing/2014/main" id="{EC4AC3F6-FA38-40A2-8155-5F5F3ADAA7E5}"/>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3899800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FCDE7-ADC2-41C5-BBF8-36A797EB4033}"/>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D72754C7-6F9D-4612-9BC7-3F36777C2367}"/>
              </a:ext>
            </a:extLst>
          </p:cNvPr>
          <p:cNvGraphicFramePr>
            <a:graphicFrameLocks noGrp="1"/>
          </p:cNvGraphicFramePr>
          <p:nvPr>
            <p:ph type="tbl" sz="quarter" idx="13"/>
            <p:extLst>
              <p:ext uri="{D42A27DB-BD31-4B8C-83A1-F6EECF244321}">
                <p14:modId xmlns:p14="http://schemas.microsoft.com/office/powerpoint/2010/main" val="164682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74067681"/>
                    </a:ext>
                  </a:extLst>
                </a:gridCol>
                <a:gridCol w="370332">
                  <a:extLst>
                    <a:ext uri="{9D8B030D-6E8A-4147-A177-3AD203B41FA5}">
                      <a16:colId xmlns:a16="http://schemas.microsoft.com/office/drawing/2014/main" val="966949002"/>
                    </a:ext>
                  </a:extLst>
                </a:gridCol>
                <a:gridCol w="370332">
                  <a:extLst>
                    <a:ext uri="{9D8B030D-6E8A-4147-A177-3AD203B41FA5}">
                      <a16:colId xmlns:a16="http://schemas.microsoft.com/office/drawing/2014/main" val="3344103373"/>
                    </a:ext>
                  </a:extLst>
                </a:gridCol>
                <a:gridCol w="370332">
                  <a:extLst>
                    <a:ext uri="{9D8B030D-6E8A-4147-A177-3AD203B41FA5}">
                      <a16:colId xmlns:a16="http://schemas.microsoft.com/office/drawing/2014/main" val="1279085608"/>
                    </a:ext>
                  </a:extLst>
                </a:gridCol>
                <a:gridCol w="329184">
                  <a:extLst>
                    <a:ext uri="{9D8B030D-6E8A-4147-A177-3AD203B41FA5}">
                      <a16:colId xmlns:a16="http://schemas.microsoft.com/office/drawing/2014/main" val="3524575754"/>
                    </a:ext>
                  </a:extLst>
                </a:gridCol>
                <a:gridCol w="329184">
                  <a:extLst>
                    <a:ext uri="{9D8B030D-6E8A-4147-A177-3AD203B41FA5}">
                      <a16:colId xmlns:a16="http://schemas.microsoft.com/office/drawing/2014/main" val="3414442571"/>
                    </a:ext>
                  </a:extLst>
                </a:gridCol>
                <a:gridCol w="329184">
                  <a:extLst>
                    <a:ext uri="{9D8B030D-6E8A-4147-A177-3AD203B41FA5}">
                      <a16:colId xmlns:a16="http://schemas.microsoft.com/office/drawing/2014/main" val="91781399"/>
                    </a:ext>
                  </a:extLst>
                </a:gridCol>
                <a:gridCol w="329184">
                  <a:extLst>
                    <a:ext uri="{9D8B030D-6E8A-4147-A177-3AD203B41FA5}">
                      <a16:colId xmlns:a16="http://schemas.microsoft.com/office/drawing/2014/main" val="3557000922"/>
                    </a:ext>
                  </a:extLst>
                </a:gridCol>
                <a:gridCol w="329184">
                  <a:extLst>
                    <a:ext uri="{9D8B030D-6E8A-4147-A177-3AD203B41FA5}">
                      <a16:colId xmlns:a16="http://schemas.microsoft.com/office/drawing/2014/main" val="562125616"/>
                    </a:ext>
                  </a:extLst>
                </a:gridCol>
                <a:gridCol w="329184">
                  <a:extLst>
                    <a:ext uri="{9D8B030D-6E8A-4147-A177-3AD203B41FA5}">
                      <a16:colId xmlns:a16="http://schemas.microsoft.com/office/drawing/2014/main" val="334531202"/>
                    </a:ext>
                  </a:extLst>
                </a:gridCol>
                <a:gridCol w="329184">
                  <a:extLst>
                    <a:ext uri="{9D8B030D-6E8A-4147-A177-3AD203B41FA5}">
                      <a16:colId xmlns:a16="http://schemas.microsoft.com/office/drawing/2014/main" val="1035022979"/>
                    </a:ext>
                  </a:extLst>
                </a:gridCol>
                <a:gridCol w="329184">
                  <a:extLst>
                    <a:ext uri="{9D8B030D-6E8A-4147-A177-3AD203B41FA5}">
                      <a16:colId xmlns:a16="http://schemas.microsoft.com/office/drawing/2014/main" val="1563490415"/>
                    </a:ext>
                  </a:extLst>
                </a:gridCol>
                <a:gridCol w="329184">
                  <a:extLst>
                    <a:ext uri="{9D8B030D-6E8A-4147-A177-3AD203B41FA5}">
                      <a16:colId xmlns:a16="http://schemas.microsoft.com/office/drawing/2014/main" val="2235731704"/>
                    </a:ext>
                  </a:extLst>
                </a:gridCol>
                <a:gridCol w="370332">
                  <a:extLst>
                    <a:ext uri="{9D8B030D-6E8A-4147-A177-3AD203B41FA5}">
                      <a16:colId xmlns:a16="http://schemas.microsoft.com/office/drawing/2014/main" val="1676723965"/>
                    </a:ext>
                  </a:extLst>
                </a:gridCol>
                <a:gridCol w="370332">
                  <a:extLst>
                    <a:ext uri="{9D8B030D-6E8A-4147-A177-3AD203B41FA5}">
                      <a16:colId xmlns:a16="http://schemas.microsoft.com/office/drawing/2014/main" val="1212681722"/>
                    </a:ext>
                  </a:extLst>
                </a:gridCol>
                <a:gridCol w="329184">
                  <a:extLst>
                    <a:ext uri="{9D8B030D-6E8A-4147-A177-3AD203B41FA5}">
                      <a16:colId xmlns:a16="http://schemas.microsoft.com/office/drawing/2014/main" val="3988011377"/>
                    </a:ext>
                  </a:extLst>
                </a:gridCol>
                <a:gridCol w="329184">
                  <a:extLst>
                    <a:ext uri="{9D8B030D-6E8A-4147-A177-3AD203B41FA5}">
                      <a16:colId xmlns:a16="http://schemas.microsoft.com/office/drawing/2014/main" val="283128910"/>
                    </a:ext>
                  </a:extLst>
                </a:gridCol>
                <a:gridCol w="370332">
                  <a:extLst>
                    <a:ext uri="{9D8B030D-6E8A-4147-A177-3AD203B41FA5}">
                      <a16:colId xmlns:a16="http://schemas.microsoft.com/office/drawing/2014/main" val="170639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50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16:24:45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303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- 2018-03-18 15:52:31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508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- 2018-03-20 10:32:19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মাছে ভাতে বঙ্গালীর উৎসব কি মাছ ছাড়া সম্ভব,তাও আবার পহেলা বইশাখ। তাই মাছ মোটিফে করা এই আসাধারন শাড়ীটা। অম্বর সবসময় কপড়ে ঐতিয্য কে তুলে ধরার চেষ্টা করে।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664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17:33:02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শাড়ীর সাথে মিলিয়ে মালা নিয়ে নিতে পারেন। কাঠের বেজ এর ওপর হ্যান্ড পেইন্টিং।  অর্ডার করতে ইনবক্স করুন প্লিজ।</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2522342"/>
                  </a:ext>
                </a:extLst>
              </a:tr>
            </a:tbl>
          </a:graphicData>
        </a:graphic>
      </p:graphicFrame>
      <p:sp>
        <p:nvSpPr>
          <p:cNvPr id="4" name="Text Placeholder 3">
            <a:extLst>
              <a:ext uri="{FF2B5EF4-FFF2-40B4-BE49-F238E27FC236}">
                <a16:creationId xmlns:a16="http://schemas.microsoft.com/office/drawing/2014/main" id="{BFBF364E-4F13-43F0-ACA1-3EEDFFD5E1CC}"/>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950689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D55B2-102F-4A90-885C-7DCB13F479B9}"/>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388E3B71-91AC-42D4-807F-6F8AC03D4C0A}"/>
              </a:ext>
            </a:extLst>
          </p:cNvPr>
          <p:cNvGraphicFramePr>
            <a:graphicFrameLocks noGrp="1"/>
          </p:cNvGraphicFramePr>
          <p:nvPr>
            <p:ph type="tbl" sz="quarter" idx="13"/>
            <p:extLst>
              <p:ext uri="{D42A27DB-BD31-4B8C-83A1-F6EECF244321}">
                <p14:modId xmlns:p14="http://schemas.microsoft.com/office/powerpoint/2010/main" val="52711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5633538"/>
                    </a:ext>
                  </a:extLst>
                </a:gridCol>
                <a:gridCol w="370332">
                  <a:extLst>
                    <a:ext uri="{9D8B030D-6E8A-4147-A177-3AD203B41FA5}">
                      <a16:colId xmlns:a16="http://schemas.microsoft.com/office/drawing/2014/main" val="2394925881"/>
                    </a:ext>
                  </a:extLst>
                </a:gridCol>
                <a:gridCol w="370332">
                  <a:extLst>
                    <a:ext uri="{9D8B030D-6E8A-4147-A177-3AD203B41FA5}">
                      <a16:colId xmlns:a16="http://schemas.microsoft.com/office/drawing/2014/main" val="2016070120"/>
                    </a:ext>
                  </a:extLst>
                </a:gridCol>
                <a:gridCol w="370332">
                  <a:extLst>
                    <a:ext uri="{9D8B030D-6E8A-4147-A177-3AD203B41FA5}">
                      <a16:colId xmlns:a16="http://schemas.microsoft.com/office/drawing/2014/main" val="115854599"/>
                    </a:ext>
                  </a:extLst>
                </a:gridCol>
                <a:gridCol w="329184">
                  <a:extLst>
                    <a:ext uri="{9D8B030D-6E8A-4147-A177-3AD203B41FA5}">
                      <a16:colId xmlns:a16="http://schemas.microsoft.com/office/drawing/2014/main" val="3404855314"/>
                    </a:ext>
                  </a:extLst>
                </a:gridCol>
                <a:gridCol w="329184">
                  <a:extLst>
                    <a:ext uri="{9D8B030D-6E8A-4147-A177-3AD203B41FA5}">
                      <a16:colId xmlns:a16="http://schemas.microsoft.com/office/drawing/2014/main" val="2987546656"/>
                    </a:ext>
                  </a:extLst>
                </a:gridCol>
                <a:gridCol w="329184">
                  <a:extLst>
                    <a:ext uri="{9D8B030D-6E8A-4147-A177-3AD203B41FA5}">
                      <a16:colId xmlns:a16="http://schemas.microsoft.com/office/drawing/2014/main" val="3618272158"/>
                    </a:ext>
                  </a:extLst>
                </a:gridCol>
                <a:gridCol w="329184">
                  <a:extLst>
                    <a:ext uri="{9D8B030D-6E8A-4147-A177-3AD203B41FA5}">
                      <a16:colId xmlns:a16="http://schemas.microsoft.com/office/drawing/2014/main" val="3119099389"/>
                    </a:ext>
                  </a:extLst>
                </a:gridCol>
                <a:gridCol w="329184">
                  <a:extLst>
                    <a:ext uri="{9D8B030D-6E8A-4147-A177-3AD203B41FA5}">
                      <a16:colId xmlns:a16="http://schemas.microsoft.com/office/drawing/2014/main" val="4173537151"/>
                    </a:ext>
                  </a:extLst>
                </a:gridCol>
                <a:gridCol w="329184">
                  <a:extLst>
                    <a:ext uri="{9D8B030D-6E8A-4147-A177-3AD203B41FA5}">
                      <a16:colId xmlns:a16="http://schemas.microsoft.com/office/drawing/2014/main" val="2417800303"/>
                    </a:ext>
                  </a:extLst>
                </a:gridCol>
                <a:gridCol w="329184">
                  <a:extLst>
                    <a:ext uri="{9D8B030D-6E8A-4147-A177-3AD203B41FA5}">
                      <a16:colId xmlns:a16="http://schemas.microsoft.com/office/drawing/2014/main" val="4094016967"/>
                    </a:ext>
                  </a:extLst>
                </a:gridCol>
                <a:gridCol w="329184">
                  <a:extLst>
                    <a:ext uri="{9D8B030D-6E8A-4147-A177-3AD203B41FA5}">
                      <a16:colId xmlns:a16="http://schemas.microsoft.com/office/drawing/2014/main" val="2487510882"/>
                    </a:ext>
                  </a:extLst>
                </a:gridCol>
                <a:gridCol w="329184">
                  <a:extLst>
                    <a:ext uri="{9D8B030D-6E8A-4147-A177-3AD203B41FA5}">
                      <a16:colId xmlns:a16="http://schemas.microsoft.com/office/drawing/2014/main" val="770829189"/>
                    </a:ext>
                  </a:extLst>
                </a:gridCol>
                <a:gridCol w="370332">
                  <a:extLst>
                    <a:ext uri="{9D8B030D-6E8A-4147-A177-3AD203B41FA5}">
                      <a16:colId xmlns:a16="http://schemas.microsoft.com/office/drawing/2014/main" val="86574539"/>
                    </a:ext>
                  </a:extLst>
                </a:gridCol>
                <a:gridCol w="370332">
                  <a:extLst>
                    <a:ext uri="{9D8B030D-6E8A-4147-A177-3AD203B41FA5}">
                      <a16:colId xmlns:a16="http://schemas.microsoft.com/office/drawing/2014/main" val="182298482"/>
                    </a:ext>
                  </a:extLst>
                </a:gridCol>
                <a:gridCol w="329184">
                  <a:extLst>
                    <a:ext uri="{9D8B030D-6E8A-4147-A177-3AD203B41FA5}">
                      <a16:colId xmlns:a16="http://schemas.microsoft.com/office/drawing/2014/main" val="352787195"/>
                    </a:ext>
                  </a:extLst>
                </a:gridCol>
                <a:gridCol w="329184">
                  <a:extLst>
                    <a:ext uri="{9D8B030D-6E8A-4147-A177-3AD203B41FA5}">
                      <a16:colId xmlns:a16="http://schemas.microsoft.com/office/drawing/2014/main" val="1127564439"/>
                    </a:ext>
                  </a:extLst>
                </a:gridCol>
                <a:gridCol w="370332">
                  <a:extLst>
                    <a:ext uri="{9D8B030D-6E8A-4147-A177-3AD203B41FA5}">
                      <a16:colId xmlns:a16="http://schemas.microsoft.com/office/drawing/2014/main" val="5550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110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অম্বর-Ambor - 2018-03-26 16:50:14</a:t>
                      </a:r>
                      <a:r>
                        <a:rPr kumimoji="0" lang="en-US" sz="1000" b="0" i="0" u="none" strike="noStrike" kern="1200" cap="none" spc="0" normalizeH="0" baseline="0" noProof="0">
                          <a:ln>
                            <a:noFill/>
                          </a:ln>
                          <a:solidFill>
                            <a:prstClr val="black"/>
                          </a:solidFill>
                          <a:effectLst/>
                          <a:uLnTx/>
                          <a:uFillTx/>
                          <a:latin typeface="+mn-lt"/>
                          <a:ea typeface="+mn-ea"/>
                          <a:cs typeface="+mn-cs"/>
                        </a:rPr>
                        <a:t>
Wow Moly apu looking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747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- 2018-04-04 11:53:25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 শাড়ীটার স্টক শেষ,  প্লিজ কেউ চেয়ে আমার মন খারাপ করায় দিয়েন না।তবে ব্লাউজ পিস টা আছে কয়েকটা যাদের লাগবে ইনবক্স এ নক দেন।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5081342"/>
                  </a:ext>
                </a:extLst>
              </a:tr>
            </a:tbl>
          </a:graphicData>
        </a:graphic>
      </p:graphicFrame>
      <p:sp>
        <p:nvSpPr>
          <p:cNvPr id="4" name="Text Placeholder 3">
            <a:extLst>
              <a:ext uri="{FF2B5EF4-FFF2-40B4-BE49-F238E27FC236}">
                <a16:creationId xmlns:a16="http://schemas.microsoft.com/office/drawing/2014/main" id="{750FE842-0CF1-4395-8FD3-75BBDE8DB9BE}"/>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48148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D2F5-9CE7-4170-9BA2-80FF16900D86}"/>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D07AD3EB-61C1-4B23-A138-D58855A2CEE6}"/>
              </a:ext>
            </a:extLst>
          </p:cNvPr>
          <p:cNvGraphicFramePr>
            <a:graphicFrameLocks noGrp="1"/>
          </p:cNvGraphicFramePr>
          <p:nvPr>
            <p:ph type="tbl" sz="quarter" idx="13"/>
            <p:extLst>
              <p:ext uri="{D42A27DB-BD31-4B8C-83A1-F6EECF244321}">
                <p14:modId xmlns:p14="http://schemas.microsoft.com/office/powerpoint/2010/main" val="94626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7210447"/>
                    </a:ext>
                  </a:extLst>
                </a:gridCol>
                <a:gridCol w="370332">
                  <a:extLst>
                    <a:ext uri="{9D8B030D-6E8A-4147-A177-3AD203B41FA5}">
                      <a16:colId xmlns:a16="http://schemas.microsoft.com/office/drawing/2014/main" val="3973579084"/>
                    </a:ext>
                  </a:extLst>
                </a:gridCol>
                <a:gridCol w="370332">
                  <a:extLst>
                    <a:ext uri="{9D8B030D-6E8A-4147-A177-3AD203B41FA5}">
                      <a16:colId xmlns:a16="http://schemas.microsoft.com/office/drawing/2014/main" val="30155417"/>
                    </a:ext>
                  </a:extLst>
                </a:gridCol>
                <a:gridCol w="370332">
                  <a:extLst>
                    <a:ext uri="{9D8B030D-6E8A-4147-A177-3AD203B41FA5}">
                      <a16:colId xmlns:a16="http://schemas.microsoft.com/office/drawing/2014/main" val="2220593784"/>
                    </a:ext>
                  </a:extLst>
                </a:gridCol>
                <a:gridCol w="329184">
                  <a:extLst>
                    <a:ext uri="{9D8B030D-6E8A-4147-A177-3AD203B41FA5}">
                      <a16:colId xmlns:a16="http://schemas.microsoft.com/office/drawing/2014/main" val="287819762"/>
                    </a:ext>
                  </a:extLst>
                </a:gridCol>
                <a:gridCol w="329184">
                  <a:extLst>
                    <a:ext uri="{9D8B030D-6E8A-4147-A177-3AD203B41FA5}">
                      <a16:colId xmlns:a16="http://schemas.microsoft.com/office/drawing/2014/main" val="198318869"/>
                    </a:ext>
                  </a:extLst>
                </a:gridCol>
                <a:gridCol w="329184">
                  <a:extLst>
                    <a:ext uri="{9D8B030D-6E8A-4147-A177-3AD203B41FA5}">
                      <a16:colId xmlns:a16="http://schemas.microsoft.com/office/drawing/2014/main" val="2377518345"/>
                    </a:ext>
                  </a:extLst>
                </a:gridCol>
                <a:gridCol w="329184">
                  <a:extLst>
                    <a:ext uri="{9D8B030D-6E8A-4147-A177-3AD203B41FA5}">
                      <a16:colId xmlns:a16="http://schemas.microsoft.com/office/drawing/2014/main" val="2313935674"/>
                    </a:ext>
                  </a:extLst>
                </a:gridCol>
                <a:gridCol w="329184">
                  <a:extLst>
                    <a:ext uri="{9D8B030D-6E8A-4147-A177-3AD203B41FA5}">
                      <a16:colId xmlns:a16="http://schemas.microsoft.com/office/drawing/2014/main" val="3870096877"/>
                    </a:ext>
                  </a:extLst>
                </a:gridCol>
                <a:gridCol w="329184">
                  <a:extLst>
                    <a:ext uri="{9D8B030D-6E8A-4147-A177-3AD203B41FA5}">
                      <a16:colId xmlns:a16="http://schemas.microsoft.com/office/drawing/2014/main" val="4208278319"/>
                    </a:ext>
                  </a:extLst>
                </a:gridCol>
                <a:gridCol w="329184">
                  <a:extLst>
                    <a:ext uri="{9D8B030D-6E8A-4147-A177-3AD203B41FA5}">
                      <a16:colId xmlns:a16="http://schemas.microsoft.com/office/drawing/2014/main" val="1735026093"/>
                    </a:ext>
                  </a:extLst>
                </a:gridCol>
                <a:gridCol w="329184">
                  <a:extLst>
                    <a:ext uri="{9D8B030D-6E8A-4147-A177-3AD203B41FA5}">
                      <a16:colId xmlns:a16="http://schemas.microsoft.com/office/drawing/2014/main" val="2357105956"/>
                    </a:ext>
                  </a:extLst>
                </a:gridCol>
                <a:gridCol w="329184">
                  <a:extLst>
                    <a:ext uri="{9D8B030D-6E8A-4147-A177-3AD203B41FA5}">
                      <a16:colId xmlns:a16="http://schemas.microsoft.com/office/drawing/2014/main" val="2272123337"/>
                    </a:ext>
                  </a:extLst>
                </a:gridCol>
                <a:gridCol w="370332">
                  <a:extLst>
                    <a:ext uri="{9D8B030D-6E8A-4147-A177-3AD203B41FA5}">
                      <a16:colId xmlns:a16="http://schemas.microsoft.com/office/drawing/2014/main" val="2686044421"/>
                    </a:ext>
                  </a:extLst>
                </a:gridCol>
                <a:gridCol w="370332">
                  <a:extLst>
                    <a:ext uri="{9D8B030D-6E8A-4147-A177-3AD203B41FA5}">
                      <a16:colId xmlns:a16="http://schemas.microsoft.com/office/drawing/2014/main" val="2131602291"/>
                    </a:ext>
                  </a:extLst>
                </a:gridCol>
                <a:gridCol w="329184">
                  <a:extLst>
                    <a:ext uri="{9D8B030D-6E8A-4147-A177-3AD203B41FA5}">
                      <a16:colId xmlns:a16="http://schemas.microsoft.com/office/drawing/2014/main" val="3338777227"/>
                    </a:ext>
                  </a:extLst>
                </a:gridCol>
                <a:gridCol w="329184">
                  <a:extLst>
                    <a:ext uri="{9D8B030D-6E8A-4147-A177-3AD203B41FA5}">
                      <a16:colId xmlns:a16="http://schemas.microsoft.com/office/drawing/2014/main" val="3470430705"/>
                    </a:ext>
                  </a:extLst>
                </a:gridCol>
                <a:gridCol w="370332">
                  <a:extLst>
                    <a:ext uri="{9D8B030D-6E8A-4147-A177-3AD203B41FA5}">
                      <a16:colId xmlns:a16="http://schemas.microsoft.com/office/drawing/2014/main" val="208720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160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16:36:25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আগের শাড়ীটা ছিল মডেল এ পড়াটা। তাতি রঙ চেঞ্জ করে ফেলছে, কিন্তু রংটা খুব সুন্দর। এই শাড়ীটাতে ডিসকাউন্ট থাকছে।
তসর শাড়ীতে ব্লকের কাজ
আগের মুল্য: ১৭০০ টাকা
বর্তমান মুল্য: ১৫০০ টাকা।
অর্ডার করতে ইনবক্স করুন।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016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- 2018-03-31 08:13:49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কোডঃ জয়া
বুননঃ হাফসিল্ক শাড়ীতে হ্যান্ড ব্লক এর কাজ।ব্লাউজ রানিং।
মুল্যঃ ১৭০০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5363616"/>
                  </a:ext>
                </a:extLst>
              </a:tr>
            </a:tbl>
          </a:graphicData>
        </a:graphic>
      </p:graphicFrame>
      <p:sp>
        <p:nvSpPr>
          <p:cNvPr id="4" name="Text Placeholder 3">
            <a:extLst>
              <a:ext uri="{FF2B5EF4-FFF2-40B4-BE49-F238E27FC236}">
                <a16:creationId xmlns:a16="http://schemas.microsoft.com/office/drawing/2014/main" id="{1BF24541-78B6-4591-9F36-0BE966F3B16D}"/>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139600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727A9-BA13-42E7-BA4C-1D99EFD733F8}"/>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CC371227-6ED0-419F-A886-8086EB0471C9}"/>
              </a:ext>
            </a:extLst>
          </p:cNvPr>
          <p:cNvGraphicFramePr>
            <a:graphicFrameLocks noGrp="1"/>
          </p:cNvGraphicFramePr>
          <p:nvPr>
            <p:ph type="tbl" sz="quarter" idx="13"/>
            <p:extLst>
              <p:ext uri="{D42A27DB-BD31-4B8C-83A1-F6EECF244321}">
                <p14:modId xmlns:p14="http://schemas.microsoft.com/office/powerpoint/2010/main" val="299868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8864199"/>
                    </a:ext>
                  </a:extLst>
                </a:gridCol>
                <a:gridCol w="370332">
                  <a:extLst>
                    <a:ext uri="{9D8B030D-6E8A-4147-A177-3AD203B41FA5}">
                      <a16:colId xmlns:a16="http://schemas.microsoft.com/office/drawing/2014/main" val="2191459325"/>
                    </a:ext>
                  </a:extLst>
                </a:gridCol>
                <a:gridCol w="370332">
                  <a:extLst>
                    <a:ext uri="{9D8B030D-6E8A-4147-A177-3AD203B41FA5}">
                      <a16:colId xmlns:a16="http://schemas.microsoft.com/office/drawing/2014/main" val="4251937692"/>
                    </a:ext>
                  </a:extLst>
                </a:gridCol>
                <a:gridCol w="370332">
                  <a:extLst>
                    <a:ext uri="{9D8B030D-6E8A-4147-A177-3AD203B41FA5}">
                      <a16:colId xmlns:a16="http://schemas.microsoft.com/office/drawing/2014/main" val="2953019097"/>
                    </a:ext>
                  </a:extLst>
                </a:gridCol>
                <a:gridCol w="329184">
                  <a:extLst>
                    <a:ext uri="{9D8B030D-6E8A-4147-A177-3AD203B41FA5}">
                      <a16:colId xmlns:a16="http://schemas.microsoft.com/office/drawing/2014/main" val="1191583227"/>
                    </a:ext>
                  </a:extLst>
                </a:gridCol>
                <a:gridCol w="329184">
                  <a:extLst>
                    <a:ext uri="{9D8B030D-6E8A-4147-A177-3AD203B41FA5}">
                      <a16:colId xmlns:a16="http://schemas.microsoft.com/office/drawing/2014/main" val="3752526239"/>
                    </a:ext>
                  </a:extLst>
                </a:gridCol>
                <a:gridCol w="329184">
                  <a:extLst>
                    <a:ext uri="{9D8B030D-6E8A-4147-A177-3AD203B41FA5}">
                      <a16:colId xmlns:a16="http://schemas.microsoft.com/office/drawing/2014/main" val="3166232885"/>
                    </a:ext>
                  </a:extLst>
                </a:gridCol>
                <a:gridCol w="329184">
                  <a:extLst>
                    <a:ext uri="{9D8B030D-6E8A-4147-A177-3AD203B41FA5}">
                      <a16:colId xmlns:a16="http://schemas.microsoft.com/office/drawing/2014/main" val="1478366010"/>
                    </a:ext>
                  </a:extLst>
                </a:gridCol>
                <a:gridCol w="329184">
                  <a:extLst>
                    <a:ext uri="{9D8B030D-6E8A-4147-A177-3AD203B41FA5}">
                      <a16:colId xmlns:a16="http://schemas.microsoft.com/office/drawing/2014/main" val="2709364329"/>
                    </a:ext>
                  </a:extLst>
                </a:gridCol>
                <a:gridCol w="329184">
                  <a:extLst>
                    <a:ext uri="{9D8B030D-6E8A-4147-A177-3AD203B41FA5}">
                      <a16:colId xmlns:a16="http://schemas.microsoft.com/office/drawing/2014/main" val="3705866379"/>
                    </a:ext>
                  </a:extLst>
                </a:gridCol>
                <a:gridCol w="329184">
                  <a:extLst>
                    <a:ext uri="{9D8B030D-6E8A-4147-A177-3AD203B41FA5}">
                      <a16:colId xmlns:a16="http://schemas.microsoft.com/office/drawing/2014/main" val="1457563669"/>
                    </a:ext>
                  </a:extLst>
                </a:gridCol>
                <a:gridCol w="329184">
                  <a:extLst>
                    <a:ext uri="{9D8B030D-6E8A-4147-A177-3AD203B41FA5}">
                      <a16:colId xmlns:a16="http://schemas.microsoft.com/office/drawing/2014/main" val="3146213186"/>
                    </a:ext>
                  </a:extLst>
                </a:gridCol>
                <a:gridCol w="329184">
                  <a:extLst>
                    <a:ext uri="{9D8B030D-6E8A-4147-A177-3AD203B41FA5}">
                      <a16:colId xmlns:a16="http://schemas.microsoft.com/office/drawing/2014/main" val="2672234453"/>
                    </a:ext>
                  </a:extLst>
                </a:gridCol>
                <a:gridCol w="370332">
                  <a:extLst>
                    <a:ext uri="{9D8B030D-6E8A-4147-A177-3AD203B41FA5}">
                      <a16:colId xmlns:a16="http://schemas.microsoft.com/office/drawing/2014/main" val="1344052736"/>
                    </a:ext>
                  </a:extLst>
                </a:gridCol>
                <a:gridCol w="370332">
                  <a:extLst>
                    <a:ext uri="{9D8B030D-6E8A-4147-A177-3AD203B41FA5}">
                      <a16:colId xmlns:a16="http://schemas.microsoft.com/office/drawing/2014/main" val="3596768200"/>
                    </a:ext>
                  </a:extLst>
                </a:gridCol>
                <a:gridCol w="329184">
                  <a:extLst>
                    <a:ext uri="{9D8B030D-6E8A-4147-A177-3AD203B41FA5}">
                      <a16:colId xmlns:a16="http://schemas.microsoft.com/office/drawing/2014/main" val="2298082564"/>
                    </a:ext>
                  </a:extLst>
                </a:gridCol>
                <a:gridCol w="329184">
                  <a:extLst>
                    <a:ext uri="{9D8B030D-6E8A-4147-A177-3AD203B41FA5}">
                      <a16:colId xmlns:a16="http://schemas.microsoft.com/office/drawing/2014/main" val="116541380"/>
                    </a:ext>
                  </a:extLst>
                </a:gridCol>
                <a:gridCol w="370332">
                  <a:extLst>
                    <a:ext uri="{9D8B030D-6E8A-4147-A177-3AD203B41FA5}">
                      <a16:colId xmlns:a16="http://schemas.microsoft.com/office/drawing/2014/main" val="225156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187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05:55:22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তুই কি আমার দুঃখ হবি?
এই আমি এক উড়নচন্ডী আউলা বাউল
রুখো চুলে পথের ধুলো
চোখের নীচে কালো ছায়া।
সেইখানে তুই রাত বিরেতে স্পর্শ দিবি।
তুই কি আমার দুঃখ হবি?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99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- 2018-04-03 04:58:18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বইশাখের প্রথম দিন একটা গামছা শাড়ি আর সাথে গলায় মাদুলি।  ব্যাস আর কি লাগে!
বুনন: সুতি
মুল্য: ১৫৫০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346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12:18:49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7092386"/>
                  </a:ext>
                </a:extLst>
              </a:tr>
            </a:tbl>
          </a:graphicData>
        </a:graphic>
      </p:graphicFrame>
      <p:sp>
        <p:nvSpPr>
          <p:cNvPr id="4" name="Text Placeholder 3">
            <a:extLst>
              <a:ext uri="{FF2B5EF4-FFF2-40B4-BE49-F238E27FC236}">
                <a16:creationId xmlns:a16="http://schemas.microsoft.com/office/drawing/2014/main" id="{B9532CF2-526C-4DBA-A8EB-4ED5A05A3AB3}"/>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4170256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115F-370B-49B2-A62D-2E0E40BD0CA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7A04600-4AA5-42FD-8225-7AC363FA9687}"/>
              </a:ext>
            </a:extLst>
          </p:cNvPr>
          <p:cNvGraphicFramePr>
            <a:graphicFrameLocks noGrp="1"/>
          </p:cNvGraphicFramePr>
          <p:nvPr>
            <p:ph type="chart" sz="quarter" idx="13"/>
            <p:extLst>
              <p:ext uri="{D42A27DB-BD31-4B8C-83A1-F6EECF244321}">
                <p14:modId xmlns:p14="http://schemas.microsoft.com/office/powerpoint/2010/main" val="97920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A224C-04A7-4244-8CF1-45B436327A3B}"/>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BE8F4C32-3485-4C34-9269-9B3F37896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916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325B3-F25C-48A6-95AA-D989369E09C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457641E-4FED-45CB-BEFB-E84EF4EE7B8C}"/>
              </a:ext>
            </a:extLst>
          </p:cNvPr>
          <p:cNvGraphicFramePr>
            <a:graphicFrameLocks noGrp="1"/>
          </p:cNvGraphicFramePr>
          <p:nvPr>
            <p:ph type="chart" sz="quarter" idx="13"/>
            <p:extLst>
              <p:ext uri="{D42A27DB-BD31-4B8C-83A1-F6EECF244321}">
                <p14:modId xmlns:p14="http://schemas.microsoft.com/office/powerpoint/2010/main" val="578355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E55EAD-A60F-417A-8049-F89D0917B31F}"/>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9BF9C3D5-67AB-4754-BA74-7471511AB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425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EF3E-3C22-401B-BB7D-6FBF1B4BB25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098F16B-60C1-48B3-8AA8-EF8B7227B55E}"/>
              </a:ext>
            </a:extLst>
          </p:cNvPr>
          <p:cNvGraphicFramePr>
            <a:graphicFrameLocks noGrp="1"/>
          </p:cNvGraphicFramePr>
          <p:nvPr>
            <p:ph type="chart" sz="quarter" idx="13"/>
            <p:extLst>
              <p:ext uri="{D42A27DB-BD31-4B8C-83A1-F6EECF244321}">
                <p14:modId xmlns:p14="http://schemas.microsoft.com/office/powerpoint/2010/main" val="690172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3C179-AF62-4BAE-A547-AB19CD03C18D}"/>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9FCDBBF4-5EF3-41B3-92B5-D24C7796CC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181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E6A2C-AB50-46C1-A547-7FE783917E4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F8A79B6-2678-4787-A485-22992098605D}"/>
              </a:ext>
            </a:extLst>
          </p:cNvPr>
          <p:cNvGraphicFramePr>
            <a:graphicFrameLocks noGrp="1"/>
          </p:cNvGraphicFramePr>
          <p:nvPr>
            <p:ph type="chart" sz="quarter" idx="13"/>
            <p:extLst>
              <p:ext uri="{D42A27DB-BD31-4B8C-83A1-F6EECF244321}">
                <p14:modId xmlns:p14="http://schemas.microsoft.com/office/powerpoint/2010/main" val="1217014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E0657-18D7-4FD5-8F2B-3BBD3FF7F12B}"/>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D4058712-045C-493C-9673-450CFDB25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523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7902-BAD2-4EDB-B080-7BCE5E93B72F}"/>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7D97F797-4992-4A2A-ABDE-DF1732490864}"/>
              </a:ext>
            </a:extLst>
          </p:cNvPr>
          <p:cNvGraphicFramePr>
            <a:graphicFrameLocks noGrp="1"/>
          </p:cNvGraphicFramePr>
          <p:nvPr>
            <p:ph type="chart" sz="quarter" idx="13"/>
            <p:extLst>
              <p:ext uri="{D42A27DB-BD31-4B8C-83A1-F6EECF244321}">
                <p14:modId xmlns:p14="http://schemas.microsoft.com/office/powerpoint/2010/main" val="36169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32A83-04D8-4987-BEC3-62E0C87657B1}"/>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2CEE67FB-012F-4E08-88FA-CF484124A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152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FD4D-5AF9-40A5-9E03-A876ACC3D2C2}"/>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8F0C8019-117D-4873-B6C8-9D1A491F6BF9}"/>
              </a:ext>
            </a:extLst>
          </p:cNvPr>
          <p:cNvGraphicFramePr>
            <a:graphicFrameLocks noGrp="1"/>
          </p:cNvGraphicFramePr>
          <p:nvPr>
            <p:ph type="chart" sz="quarter" idx="13"/>
            <p:extLst>
              <p:ext uri="{D42A27DB-BD31-4B8C-83A1-F6EECF244321}">
                <p14:modId xmlns:p14="http://schemas.microsoft.com/office/powerpoint/2010/main" val="601457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A33537-A9E1-426E-9E3B-CF7AE445C5F1}"/>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87E7AC0F-8F37-4222-8B76-1E8D34CCF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486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40A74-92E4-43B8-B43E-D972D0834779}"/>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ECC938DA-F332-47F8-8544-A987E44B363F}"/>
              </a:ext>
            </a:extLst>
          </p:cNvPr>
          <p:cNvGraphicFramePr>
            <a:graphicFrameLocks noGrp="1"/>
          </p:cNvGraphicFramePr>
          <p:nvPr>
            <p:ph type="chart" sz="quarter" idx="13"/>
            <p:extLst>
              <p:ext uri="{D42A27DB-BD31-4B8C-83A1-F6EECF244321}">
                <p14:modId xmlns:p14="http://schemas.microsoft.com/office/powerpoint/2010/main" val="390794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A098E-719F-4074-BEBC-A09D647EB2DD}"/>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B1AB91CB-EFEC-4ECB-A69A-BB775F00B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593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7739-C7CC-4CF6-BCD7-70E7CA238322}"/>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6EE8219-1062-410E-92FF-A39AD42F9D98}"/>
              </a:ext>
            </a:extLst>
          </p:cNvPr>
          <p:cNvGraphicFramePr>
            <a:graphicFrameLocks noGrp="1"/>
          </p:cNvGraphicFramePr>
          <p:nvPr>
            <p:ph type="chart" sz="quarter" idx="13"/>
            <p:extLst>
              <p:ext uri="{D42A27DB-BD31-4B8C-83A1-F6EECF244321}">
                <p14:modId xmlns:p14="http://schemas.microsoft.com/office/powerpoint/2010/main" val="2583779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0494A-664F-4B3D-8A43-E52EB45C5B5E}"/>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C4D91C81-C733-415E-A785-018F5B4851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505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390B-73BB-4828-9908-573AB2807F7B}"/>
              </a:ext>
            </a:extLst>
          </p:cNvPr>
          <p:cNvSpPr>
            <a:spLocks noGrp="1"/>
          </p:cNvSpPr>
          <p:nvPr>
            <p:ph type="title"/>
          </p:nvPr>
        </p:nvSpPr>
        <p:spPr/>
        <p:txBody>
          <a:bodyPr/>
          <a:lstStyle/>
          <a:p>
            <a:r>
              <a:rPr lang="en-US"/>
              <a:t>Facebook Interactions Per Post By Post Type</a:t>
            </a:r>
          </a:p>
        </p:txBody>
      </p:sp>
      <p:graphicFrame>
        <p:nvGraphicFramePr>
          <p:cNvPr id="6" name="Chart Placeholder 5">
            <a:extLst>
              <a:ext uri="{FF2B5EF4-FFF2-40B4-BE49-F238E27FC236}">
                <a16:creationId xmlns:a16="http://schemas.microsoft.com/office/drawing/2014/main" id="{10787BF6-BF16-42F2-BDD0-68A9C1832E13}"/>
              </a:ext>
            </a:extLst>
          </p:cNvPr>
          <p:cNvGraphicFramePr>
            <a:graphicFrameLocks noGrp="1"/>
          </p:cNvGraphicFramePr>
          <p:nvPr>
            <p:ph type="chart" sz="quarter" idx="13"/>
            <p:extLst>
              <p:ext uri="{D42A27DB-BD31-4B8C-83A1-F6EECF244321}">
                <p14:modId xmlns:p14="http://schemas.microsoft.com/office/powerpoint/2010/main" val="3677022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F05397-720F-476A-BACB-1629EC61C02B}"/>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FEB1C7B3-F504-4B7B-B036-484866FF2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6160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1150</Words>
  <Application>Microsoft Office PowerPoint</Application>
  <PresentationFormat>On-screen Show (4:3)</PresentationFormat>
  <Paragraphs>719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Vrinda</vt:lpstr>
      <vt:lpstr>Calibri</vt:lpstr>
      <vt:lpstr>Arial</vt:lpstr>
      <vt:lpstr>quintly_template</vt:lpstr>
      <vt:lpstr>Ambor</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vt:lpstr>
      <vt:lpstr>Facebook Interaction Rate By Post Type</vt:lpstr>
      <vt:lpstr>Facebook Own Posts By Weekday</vt:lpstr>
      <vt:lpstr>Facebook Own Posts By Hour</vt:lpstr>
      <vt:lpstr>Facebook Own Video Posts</vt:lpstr>
      <vt:lpstr>Facebook Post Type Distribution Per Profile</vt:lpstr>
      <vt:lpstr>Facebook Sponsored Posts Distribution</vt:lpstr>
      <vt:lpstr>Facebook Post Type Distribution</vt:lpstr>
      <vt:lpstr>Facebook Interactions Per Post By Post Type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Ambor</dc:title>
  <dc:creator>Administrator</dc:creator>
  <cp:lastModifiedBy>Administrator</cp:lastModifiedBy>
  <cp:revision>1</cp:revision>
  <dcterms:created xsi:type="dcterms:W3CDTF">2018-04-08T14:41:59Z</dcterms:created>
  <dcterms:modified xsi:type="dcterms:W3CDTF">2018-04-08T14:43:11Z</dcterms:modified>
</cp:coreProperties>
</file>