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Vrinda" panose="020B0502040204020203" pitchFamily="34" charset="0"/>
      <p:regular r:id="rId24"/>
      <p:bold r:id="rId25"/>
    </p:embeddedFon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Sheet1!$A$2:$A$33</c:f>
              <c:numCache>
                <c:formatCode>m/d/yyyy</c:formatCode>
                <c:ptCount val="32"/>
                <c:pt idx="0">
                  <c:v>43165</c:v>
                </c:pt>
                <c:pt idx="1">
                  <c:v>43166</c:v>
                </c:pt>
                <c:pt idx="2">
                  <c:v>43167</c:v>
                </c:pt>
                <c:pt idx="3">
                  <c:v>43168</c:v>
                </c:pt>
                <c:pt idx="4">
                  <c:v>43169</c:v>
                </c:pt>
                <c:pt idx="5">
                  <c:v>43170</c:v>
                </c:pt>
                <c:pt idx="6">
                  <c:v>43171</c:v>
                </c:pt>
                <c:pt idx="7">
                  <c:v>43172</c:v>
                </c:pt>
                <c:pt idx="8">
                  <c:v>43173</c:v>
                </c:pt>
                <c:pt idx="9">
                  <c:v>43174</c:v>
                </c:pt>
                <c:pt idx="10">
                  <c:v>43175</c:v>
                </c:pt>
                <c:pt idx="11">
                  <c:v>43176</c:v>
                </c:pt>
                <c:pt idx="12">
                  <c:v>43177</c:v>
                </c:pt>
                <c:pt idx="13">
                  <c:v>43178</c:v>
                </c:pt>
                <c:pt idx="14">
                  <c:v>43179</c:v>
                </c:pt>
                <c:pt idx="15">
                  <c:v>43180</c:v>
                </c:pt>
                <c:pt idx="16">
                  <c:v>43181</c:v>
                </c:pt>
                <c:pt idx="17">
                  <c:v>43182</c:v>
                </c:pt>
                <c:pt idx="18">
                  <c:v>43183</c:v>
                </c:pt>
                <c:pt idx="19">
                  <c:v>43184</c:v>
                </c:pt>
                <c:pt idx="20">
                  <c:v>43185</c:v>
                </c:pt>
                <c:pt idx="21">
                  <c:v>43186</c:v>
                </c:pt>
                <c:pt idx="22">
                  <c:v>43187</c:v>
                </c:pt>
                <c:pt idx="23">
                  <c:v>43188</c:v>
                </c:pt>
                <c:pt idx="24">
                  <c:v>43189</c:v>
                </c:pt>
                <c:pt idx="25">
                  <c:v>43190</c:v>
                </c:pt>
                <c:pt idx="26">
                  <c:v>43191</c:v>
                </c:pt>
                <c:pt idx="27">
                  <c:v>43192</c:v>
                </c:pt>
                <c:pt idx="28">
                  <c:v>43193</c:v>
                </c:pt>
                <c:pt idx="29">
                  <c:v>43194</c:v>
                </c:pt>
                <c:pt idx="30">
                  <c:v>43195</c:v>
                </c:pt>
                <c:pt idx="31">
                  <c:v>43196</c:v>
                </c:pt>
              </c:numCache>
            </c:numRef>
          </c:cat>
          <c:val>
            <c:numRef>
              <c:f>Sheet1!$B$2:$B$33</c:f>
              <c:numCache>
                <c:formatCode>General</c:formatCode>
                <c:ptCount val="32"/>
                <c:pt idx="0">
                  <c:v>0</c:v>
                </c:pt>
                <c:pt idx="1">
                  <c:v>0</c:v>
                </c:pt>
                <c:pt idx="2">
                  <c:v>1</c:v>
                </c:pt>
                <c:pt idx="3">
                  <c:v>0</c:v>
                </c:pt>
                <c:pt idx="4">
                  <c:v>1</c:v>
                </c:pt>
                <c:pt idx="5">
                  <c:v>5</c:v>
                </c:pt>
                <c:pt idx="6">
                  <c:v>2</c:v>
                </c:pt>
                <c:pt idx="7">
                  <c:v>1</c:v>
                </c:pt>
                <c:pt idx="8">
                  <c:v>0</c:v>
                </c:pt>
                <c:pt idx="9">
                  <c:v>2</c:v>
                </c:pt>
                <c:pt idx="10">
                  <c:v>0</c:v>
                </c:pt>
                <c:pt idx="11">
                  <c:v>3</c:v>
                </c:pt>
                <c:pt idx="12">
                  <c:v>2</c:v>
                </c:pt>
                <c:pt idx="13">
                  <c:v>2</c:v>
                </c:pt>
                <c:pt idx="14">
                  <c:v>1</c:v>
                </c:pt>
                <c:pt idx="15">
                  <c:v>0</c:v>
                </c:pt>
                <c:pt idx="16">
                  <c:v>0</c:v>
                </c:pt>
                <c:pt idx="17">
                  <c:v>0</c:v>
                </c:pt>
                <c:pt idx="18">
                  <c:v>3</c:v>
                </c:pt>
                <c:pt idx="19">
                  <c:v>3</c:v>
                </c:pt>
                <c:pt idx="20">
                  <c:v>1</c:v>
                </c:pt>
                <c:pt idx="21">
                  <c:v>0</c:v>
                </c:pt>
                <c:pt idx="22">
                  <c:v>1</c:v>
                </c:pt>
                <c:pt idx="23">
                  <c:v>0</c:v>
                </c:pt>
                <c:pt idx="24">
                  <c:v>0</c:v>
                </c:pt>
                <c:pt idx="25">
                  <c:v>1</c:v>
                </c:pt>
                <c:pt idx="26">
                  <c:v>0</c:v>
                </c:pt>
                <c:pt idx="27">
                  <c:v>1</c:v>
                </c:pt>
                <c:pt idx="28">
                  <c:v>1</c:v>
                </c:pt>
                <c:pt idx="29">
                  <c:v>2</c:v>
                </c:pt>
                <c:pt idx="30">
                  <c:v>0</c:v>
                </c:pt>
                <c:pt idx="31">
                  <c:v>0</c:v>
                </c:pt>
              </c:numCache>
            </c:numRef>
          </c:val>
          <c:smooth val="0"/>
          <c:extLst>
            <c:ext xmlns:c16="http://schemas.microsoft.com/office/drawing/2014/chart" uri="{C3380CC4-5D6E-409C-BE32-E72D297353CC}">
              <c16:uniqueId val="{00000000-D456-4ABD-B0F3-E79AB93D5860}"/>
            </c:ext>
          </c:extLst>
        </c:ser>
        <c:dLbls>
          <c:showLegendKey val="0"/>
          <c:showVal val="0"/>
          <c:showCatName val="0"/>
          <c:showSerName val="0"/>
          <c:showPercent val="0"/>
          <c:showBubbleSize val="0"/>
        </c:dLbls>
        <c:smooth val="0"/>
        <c:axId val="417375240"/>
        <c:axId val="417384096"/>
      </c:lineChart>
      <c:dateAx>
        <c:axId val="41737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4096"/>
        <c:crosses val="autoZero"/>
        <c:auto val="1"/>
        <c:lblOffset val="100"/>
        <c:baseTimeUnit val="days"/>
      </c:dateAx>
      <c:valAx>
        <c:axId val="41738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7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4.4681754205670001E-3</c:v>
                </c:pt>
                <c:pt idx="1">
                  <c:v>3.4549465485314999</c:v>
                </c:pt>
                <c:pt idx="2">
                  <c:v>3.9177038726235999E-2</c:v>
                </c:pt>
              </c:numCache>
            </c:numRef>
          </c:val>
          <c:extLst>
            <c:ext xmlns:c16="http://schemas.microsoft.com/office/drawing/2014/chart" uri="{C3380CC4-5D6E-409C-BE32-E72D297353CC}">
              <c16:uniqueId val="{00000000-4FF3-48F1-A441-0F1E2CCA7C04}"/>
            </c:ext>
          </c:extLst>
        </c:ser>
        <c:dLbls>
          <c:showLegendKey val="0"/>
          <c:showVal val="0"/>
          <c:showCatName val="0"/>
          <c:showSerName val="0"/>
          <c:showPercent val="0"/>
          <c:showBubbleSize val="0"/>
        </c:dLbls>
        <c:gapWidth val="219"/>
        <c:overlap val="-27"/>
        <c:axId val="417381472"/>
        <c:axId val="417381800"/>
      </c:barChart>
      <c:catAx>
        <c:axId val="41738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1800"/>
        <c:crosses val="autoZero"/>
        <c:auto val="1"/>
        <c:lblAlgn val="ctr"/>
        <c:lblOffset val="100"/>
        <c:noMultiLvlLbl val="0"/>
      </c:catAx>
      <c:valAx>
        <c:axId val="41738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3</c:v>
                </c:pt>
                <c:pt idx="3">
                  <c:v>3</c:v>
                </c:pt>
                <c:pt idx="4">
                  <c:v>0</c:v>
                </c:pt>
                <c:pt idx="5">
                  <c:v>8</c:v>
                </c:pt>
                <c:pt idx="6">
                  <c:v>10</c:v>
                </c:pt>
              </c:numCache>
            </c:numRef>
          </c:val>
          <c:extLst>
            <c:ext xmlns:c16="http://schemas.microsoft.com/office/drawing/2014/chart" uri="{C3380CC4-5D6E-409C-BE32-E72D297353CC}">
              <c16:uniqueId val="{00000000-952D-4D1C-AD8C-E344202C441B}"/>
            </c:ext>
          </c:extLst>
        </c:ser>
        <c:dLbls>
          <c:showLegendKey val="0"/>
          <c:showVal val="0"/>
          <c:showCatName val="0"/>
          <c:showSerName val="0"/>
          <c:showPercent val="0"/>
          <c:showBubbleSize val="0"/>
        </c:dLbls>
        <c:gapWidth val="219"/>
        <c:overlap val="-27"/>
        <c:axId val="411615968"/>
        <c:axId val="365970520"/>
      </c:barChart>
      <c:catAx>
        <c:axId val="41161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70520"/>
        <c:crosses val="autoZero"/>
        <c:auto val="1"/>
        <c:lblAlgn val="ctr"/>
        <c:lblOffset val="100"/>
        <c:noMultiLvlLbl val="0"/>
      </c:catAx>
      <c:valAx>
        <c:axId val="36597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1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1</c:v>
                </c:pt>
                <c:pt idx="4">
                  <c:v>1</c:v>
                </c:pt>
                <c:pt idx="5">
                  <c:v>2</c:v>
                </c:pt>
                <c:pt idx="6">
                  <c:v>1</c:v>
                </c:pt>
                <c:pt idx="7">
                  <c:v>5</c:v>
                </c:pt>
                <c:pt idx="8">
                  <c:v>1</c:v>
                </c:pt>
                <c:pt idx="9">
                  <c:v>0</c:v>
                </c:pt>
                <c:pt idx="10">
                  <c:v>1</c:v>
                </c:pt>
                <c:pt idx="11">
                  <c:v>1</c:v>
                </c:pt>
                <c:pt idx="12">
                  <c:v>2</c:v>
                </c:pt>
                <c:pt idx="13">
                  <c:v>1</c:v>
                </c:pt>
                <c:pt idx="14">
                  <c:v>0</c:v>
                </c:pt>
                <c:pt idx="15">
                  <c:v>3</c:v>
                </c:pt>
                <c:pt idx="16">
                  <c:v>4</c:v>
                </c:pt>
                <c:pt idx="17">
                  <c:v>3</c:v>
                </c:pt>
                <c:pt idx="18">
                  <c:v>4</c:v>
                </c:pt>
                <c:pt idx="19">
                  <c:v>2</c:v>
                </c:pt>
                <c:pt idx="20">
                  <c:v>1</c:v>
                </c:pt>
                <c:pt idx="21">
                  <c:v>0</c:v>
                </c:pt>
                <c:pt idx="22">
                  <c:v>0</c:v>
                </c:pt>
                <c:pt idx="23">
                  <c:v>0</c:v>
                </c:pt>
              </c:numCache>
            </c:numRef>
          </c:val>
          <c:smooth val="0"/>
          <c:extLst>
            <c:ext xmlns:c16="http://schemas.microsoft.com/office/drawing/2014/chart" uri="{C3380CC4-5D6E-409C-BE32-E72D297353CC}">
              <c16:uniqueId val="{00000000-ED33-4786-9408-E901095B65F0}"/>
            </c:ext>
          </c:extLst>
        </c:ser>
        <c:dLbls>
          <c:showLegendKey val="0"/>
          <c:showVal val="0"/>
          <c:showCatName val="0"/>
          <c:showSerName val="0"/>
          <c:showPercent val="0"/>
          <c:showBubbleSize val="0"/>
        </c:dLbls>
        <c:smooth val="0"/>
        <c:axId val="414483496"/>
        <c:axId val="414475952"/>
      </c:lineChart>
      <c:catAx>
        <c:axId val="41448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5952"/>
        <c:crosses val="autoZero"/>
        <c:auto val="1"/>
        <c:lblAlgn val="ctr"/>
        <c:lblOffset val="100"/>
        <c:noMultiLvlLbl val="0"/>
      </c:catAx>
      <c:valAx>
        <c:axId val="41447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8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Sheet1!$A$2:$A$33</c:f>
              <c:numCache>
                <c:formatCode>m/d/yyyy</c:formatCode>
                <c:ptCount val="32"/>
                <c:pt idx="0">
                  <c:v>43165</c:v>
                </c:pt>
                <c:pt idx="1">
                  <c:v>43166</c:v>
                </c:pt>
                <c:pt idx="2">
                  <c:v>43167</c:v>
                </c:pt>
                <c:pt idx="3">
                  <c:v>43168</c:v>
                </c:pt>
                <c:pt idx="4">
                  <c:v>43169</c:v>
                </c:pt>
                <c:pt idx="5">
                  <c:v>43170</c:v>
                </c:pt>
                <c:pt idx="6">
                  <c:v>43171</c:v>
                </c:pt>
                <c:pt idx="7">
                  <c:v>43172</c:v>
                </c:pt>
                <c:pt idx="8">
                  <c:v>43173</c:v>
                </c:pt>
                <c:pt idx="9">
                  <c:v>43174</c:v>
                </c:pt>
                <c:pt idx="10">
                  <c:v>43175</c:v>
                </c:pt>
                <c:pt idx="11">
                  <c:v>43176</c:v>
                </c:pt>
                <c:pt idx="12">
                  <c:v>43177</c:v>
                </c:pt>
                <c:pt idx="13">
                  <c:v>43178</c:v>
                </c:pt>
                <c:pt idx="14">
                  <c:v>43179</c:v>
                </c:pt>
                <c:pt idx="15">
                  <c:v>43180</c:v>
                </c:pt>
                <c:pt idx="16">
                  <c:v>43181</c:v>
                </c:pt>
                <c:pt idx="17">
                  <c:v>43182</c:v>
                </c:pt>
                <c:pt idx="18">
                  <c:v>43183</c:v>
                </c:pt>
                <c:pt idx="19">
                  <c:v>43184</c:v>
                </c:pt>
                <c:pt idx="20">
                  <c:v>43185</c:v>
                </c:pt>
                <c:pt idx="21">
                  <c:v>43186</c:v>
                </c:pt>
                <c:pt idx="22">
                  <c:v>43187</c:v>
                </c:pt>
                <c:pt idx="23">
                  <c:v>43188</c:v>
                </c:pt>
                <c:pt idx="24">
                  <c:v>43189</c:v>
                </c:pt>
                <c:pt idx="25">
                  <c:v>43190</c:v>
                </c:pt>
                <c:pt idx="26">
                  <c:v>43191</c:v>
                </c:pt>
                <c:pt idx="27">
                  <c:v>43192</c:v>
                </c:pt>
                <c:pt idx="28">
                  <c:v>43193</c:v>
                </c:pt>
                <c:pt idx="29">
                  <c:v>43194</c:v>
                </c:pt>
                <c:pt idx="30">
                  <c:v>43195</c:v>
                </c:pt>
                <c:pt idx="31">
                  <c:v>43196</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0DA6-4F12-85F8-DF0A83001D04}"/>
            </c:ext>
          </c:extLst>
        </c:ser>
        <c:dLbls>
          <c:showLegendKey val="0"/>
          <c:showVal val="0"/>
          <c:showCatName val="0"/>
          <c:showSerName val="0"/>
          <c:showPercent val="0"/>
          <c:showBubbleSize val="0"/>
        </c:dLbls>
        <c:smooth val="0"/>
        <c:axId val="414482184"/>
        <c:axId val="414477920"/>
      </c:lineChart>
      <c:dateAx>
        <c:axId val="41448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7920"/>
        <c:crosses val="autoZero"/>
        <c:auto val="1"/>
        <c:lblOffset val="100"/>
        <c:baseTimeUnit val="days"/>
      </c:dateAx>
      <c:valAx>
        <c:axId val="41447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8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অম্বর-Ambor</c:v>
                </c:pt>
              </c:strCache>
            </c:strRef>
          </c:cat>
          <c:val>
            <c:numRef>
              <c:f>Sheet1!$B$2</c:f>
              <c:numCache>
                <c:formatCode>General</c:formatCode>
                <c:ptCount val="1"/>
                <c:pt idx="0">
                  <c:v>1</c:v>
                </c:pt>
              </c:numCache>
            </c:numRef>
          </c:val>
          <c:extLst>
            <c:ext xmlns:c16="http://schemas.microsoft.com/office/drawing/2014/chart" uri="{C3380CC4-5D6E-409C-BE32-E72D297353CC}">
              <c16:uniqueId val="{00000000-321F-47A0-899E-623377D7469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অম্বর-Ambor</c:v>
                </c:pt>
              </c:strCache>
            </c:strRef>
          </c:cat>
          <c:val>
            <c:numRef>
              <c:f>Sheet1!$C$2</c:f>
              <c:numCache>
                <c:formatCode>General</c:formatCode>
                <c:ptCount val="1"/>
                <c:pt idx="0">
                  <c:v>29</c:v>
                </c:pt>
              </c:numCache>
            </c:numRef>
          </c:val>
          <c:extLst>
            <c:ext xmlns:c16="http://schemas.microsoft.com/office/drawing/2014/chart" uri="{C3380CC4-5D6E-409C-BE32-E72D297353CC}">
              <c16:uniqueId val="{00000001-321F-47A0-899E-623377D7469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অম্বর-Ambor</c:v>
                </c:pt>
              </c:strCache>
            </c:strRef>
          </c:cat>
          <c:val>
            <c:numRef>
              <c:f>Sheet1!$D$2</c:f>
              <c:numCache>
                <c:formatCode>General</c:formatCode>
                <c:ptCount val="1"/>
                <c:pt idx="0">
                  <c:v>3</c:v>
                </c:pt>
              </c:numCache>
            </c:numRef>
          </c:val>
          <c:extLst>
            <c:ext xmlns:c16="http://schemas.microsoft.com/office/drawing/2014/chart" uri="{C3380CC4-5D6E-409C-BE32-E72D297353CC}">
              <c16:uniqueId val="{00000002-321F-47A0-899E-623377D74696}"/>
            </c:ext>
          </c:extLst>
        </c:ser>
        <c:dLbls>
          <c:showLegendKey val="0"/>
          <c:showVal val="0"/>
          <c:showCatName val="0"/>
          <c:showSerName val="0"/>
          <c:showPercent val="0"/>
          <c:showBubbleSize val="0"/>
        </c:dLbls>
        <c:gapWidth val="150"/>
        <c:overlap val="100"/>
        <c:axId val="414479560"/>
        <c:axId val="414489072"/>
      </c:barChart>
      <c:catAx>
        <c:axId val="41447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89072"/>
        <c:crosses val="autoZero"/>
        <c:auto val="1"/>
        <c:lblAlgn val="ctr"/>
        <c:lblOffset val="100"/>
        <c:noMultiLvlLbl val="0"/>
      </c:catAx>
      <c:valAx>
        <c:axId val="414489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অম্বর-Ambor</c:v>
                </c:pt>
              </c:strCache>
            </c:strRef>
          </c:cat>
          <c:val>
            <c:numRef>
              <c:f>Sheet1!$B$2</c:f>
              <c:numCache>
                <c:formatCode>General</c:formatCode>
                <c:ptCount val="1"/>
                <c:pt idx="0">
                  <c:v>6</c:v>
                </c:pt>
              </c:numCache>
            </c:numRef>
          </c:val>
          <c:extLst>
            <c:ext xmlns:c16="http://schemas.microsoft.com/office/drawing/2014/chart" uri="{C3380CC4-5D6E-409C-BE32-E72D297353CC}">
              <c16:uniqueId val="{00000000-D10A-4070-A482-C2498E30D43F}"/>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অম্বর-Ambor</c:v>
                </c:pt>
              </c:strCache>
            </c:strRef>
          </c:cat>
          <c:val>
            <c:numRef>
              <c:f>Sheet1!$C$2</c:f>
              <c:numCache>
                <c:formatCode>General</c:formatCode>
                <c:ptCount val="1"/>
                <c:pt idx="0">
                  <c:v>4</c:v>
                </c:pt>
              </c:numCache>
            </c:numRef>
          </c:val>
          <c:extLst>
            <c:ext xmlns:c16="http://schemas.microsoft.com/office/drawing/2014/chart" uri="{C3380CC4-5D6E-409C-BE32-E72D297353CC}">
              <c16:uniqueId val="{00000001-D10A-4070-A482-C2498E30D43F}"/>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অম্বর-Ambor</c:v>
                </c:pt>
              </c:strCache>
            </c:strRef>
          </c:cat>
          <c:val>
            <c:numRef>
              <c:f>Sheet1!$D$2</c:f>
              <c:numCache>
                <c:formatCode>General</c:formatCode>
                <c:ptCount val="1"/>
                <c:pt idx="0">
                  <c:v>23</c:v>
                </c:pt>
              </c:numCache>
            </c:numRef>
          </c:val>
          <c:extLst>
            <c:ext xmlns:c16="http://schemas.microsoft.com/office/drawing/2014/chart" uri="{C3380CC4-5D6E-409C-BE32-E72D297353CC}">
              <c16:uniqueId val="{00000002-D10A-4070-A482-C2498E30D43F}"/>
            </c:ext>
          </c:extLst>
        </c:ser>
        <c:dLbls>
          <c:showLegendKey val="0"/>
          <c:showVal val="0"/>
          <c:showCatName val="0"/>
          <c:showSerName val="0"/>
          <c:showPercent val="0"/>
          <c:showBubbleSize val="0"/>
        </c:dLbls>
        <c:gapWidth val="150"/>
        <c:overlap val="100"/>
        <c:axId val="414490056"/>
        <c:axId val="414494976"/>
      </c:barChart>
      <c:catAx>
        <c:axId val="41449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94976"/>
        <c:crosses val="autoZero"/>
        <c:auto val="1"/>
        <c:lblAlgn val="ctr"/>
        <c:lblOffset val="100"/>
        <c:noMultiLvlLbl val="0"/>
      </c:catAx>
      <c:valAx>
        <c:axId val="414494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9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Link</c:v>
                </c:pt>
                <c:pt idx="1">
                  <c:v>Photo</c:v>
                </c:pt>
                <c:pt idx="2">
                  <c:v>Status</c:v>
                </c:pt>
              </c:strCache>
            </c:strRef>
          </c:cat>
          <c:val>
            <c:numRef>
              <c:f>Sheet1!$A$2:$C$2</c:f>
              <c:numCache>
                <c:formatCode>General</c:formatCode>
                <c:ptCount val="3"/>
                <c:pt idx="0">
                  <c:v>1</c:v>
                </c:pt>
                <c:pt idx="1">
                  <c:v>29</c:v>
                </c:pt>
                <c:pt idx="2">
                  <c:v>3</c:v>
                </c:pt>
              </c:numCache>
            </c:numRef>
          </c:val>
          <c:extLst>
            <c:ext xmlns:c16="http://schemas.microsoft.com/office/drawing/2014/chart" uri="{C3380CC4-5D6E-409C-BE32-E72D297353CC}">
              <c16:uniqueId val="{00000000-BF15-4993-A96C-9CEF6D45814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2</c:v>
                </c:pt>
                <c:pt idx="1">
                  <c:v>1579</c:v>
                </c:pt>
                <c:pt idx="2">
                  <c:v>19</c:v>
                </c:pt>
              </c:numCache>
            </c:numRef>
          </c:val>
          <c:extLst>
            <c:ext xmlns:c16="http://schemas.microsoft.com/office/drawing/2014/chart" uri="{C3380CC4-5D6E-409C-BE32-E72D297353CC}">
              <c16:uniqueId val="{00000000-93F8-41C8-8A81-5F478753CAAE}"/>
            </c:ext>
          </c:extLst>
        </c:ser>
        <c:dLbls>
          <c:showLegendKey val="0"/>
          <c:showVal val="0"/>
          <c:showCatName val="0"/>
          <c:showSerName val="0"/>
          <c:showPercent val="0"/>
          <c:showBubbleSize val="0"/>
        </c:dLbls>
        <c:gapWidth val="219"/>
        <c:overlap val="-27"/>
        <c:axId val="414487432"/>
        <c:axId val="414501536"/>
      </c:barChart>
      <c:catAx>
        <c:axId val="41448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01536"/>
        <c:crosses val="autoZero"/>
        <c:auto val="1"/>
        <c:lblAlgn val="ctr"/>
        <c:lblOffset val="100"/>
        <c:noMultiLvlLbl val="0"/>
      </c:catAx>
      <c:valAx>
        <c:axId val="41450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8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3E04A-C12D-4743-87EC-3DFFCC7B8A0C}"/>
              </a:ext>
            </a:extLst>
          </p:cNvPr>
          <p:cNvSpPr>
            <a:spLocks noGrp="1"/>
          </p:cNvSpPr>
          <p:nvPr>
            <p:ph type="ctrTitle"/>
          </p:nvPr>
        </p:nvSpPr>
        <p:spPr/>
        <p:txBody>
          <a:bodyPr/>
          <a:lstStyle/>
          <a:p>
            <a:r>
              <a:rPr lang="en-US"/>
              <a:t>Ambor</a:t>
            </a:r>
          </a:p>
        </p:txBody>
      </p:sp>
      <p:sp>
        <p:nvSpPr>
          <p:cNvPr id="3" name="Subtitle 2">
            <a:extLst>
              <a:ext uri="{FF2B5EF4-FFF2-40B4-BE49-F238E27FC236}">
                <a16:creationId xmlns:a16="http://schemas.microsoft.com/office/drawing/2014/main" id="{68654D41-3530-4699-8108-E49F61906B09}"/>
              </a:ext>
            </a:extLst>
          </p:cNvPr>
          <p:cNvSpPr>
            <a:spLocks noGrp="1"/>
          </p:cNvSpPr>
          <p:nvPr>
            <p:ph type="subTitle" idx="1"/>
          </p:nvPr>
        </p:nvSpPr>
        <p:spPr/>
        <p:txBody>
          <a:bodyPr/>
          <a:lstStyle/>
          <a:p>
            <a:r>
              <a:rPr lang="en-US"/>
              <a:t>Xubisoft Ltd.</a:t>
            </a:r>
          </a:p>
        </p:txBody>
      </p:sp>
    </p:spTree>
    <p:extLst>
      <p:ext uri="{BB962C8B-B14F-4D97-AF65-F5344CB8AC3E}">
        <p14:creationId xmlns:p14="http://schemas.microsoft.com/office/powerpoint/2010/main" val="1340879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11EF-96B1-4B00-81D1-A10C3FCB31BA}"/>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412FF81C-C29F-4BBD-975E-3FFE9D85D310}"/>
              </a:ext>
            </a:extLst>
          </p:cNvPr>
          <p:cNvGraphicFramePr>
            <a:graphicFrameLocks noGrp="1"/>
          </p:cNvGraphicFramePr>
          <p:nvPr>
            <p:ph type="tbl" sz="quarter" idx="13"/>
            <p:extLst>
              <p:ext uri="{D42A27DB-BD31-4B8C-83A1-F6EECF244321}">
                <p14:modId xmlns:p14="http://schemas.microsoft.com/office/powerpoint/2010/main" val="969719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5474410"/>
                    </a:ext>
                  </a:extLst>
                </a:gridCol>
                <a:gridCol w="370332">
                  <a:extLst>
                    <a:ext uri="{9D8B030D-6E8A-4147-A177-3AD203B41FA5}">
                      <a16:colId xmlns:a16="http://schemas.microsoft.com/office/drawing/2014/main" val="878484070"/>
                    </a:ext>
                  </a:extLst>
                </a:gridCol>
                <a:gridCol w="370332">
                  <a:extLst>
                    <a:ext uri="{9D8B030D-6E8A-4147-A177-3AD203B41FA5}">
                      <a16:colId xmlns:a16="http://schemas.microsoft.com/office/drawing/2014/main" val="3208487110"/>
                    </a:ext>
                  </a:extLst>
                </a:gridCol>
                <a:gridCol w="370332">
                  <a:extLst>
                    <a:ext uri="{9D8B030D-6E8A-4147-A177-3AD203B41FA5}">
                      <a16:colId xmlns:a16="http://schemas.microsoft.com/office/drawing/2014/main" val="3574537107"/>
                    </a:ext>
                  </a:extLst>
                </a:gridCol>
                <a:gridCol w="329184">
                  <a:extLst>
                    <a:ext uri="{9D8B030D-6E8A-4147-A177-3AD203B41FA5}">
                      <a16:colId xmlns:a16="http://schemas.microsoft.com/office/drawing/2014/main" val="4206703220"/>
                    </a:ext>
                  </a:extLst>
                </a:gridCol>
                <a:gridCol w="329184">
                  <a:extLst>
                    <a:ext uri="{9D8B030D-6E8A-4147-A177-3AD203B41FA5}">
                      <a16:colId xmlns:a16="http://schemas.microsoft.com/office/drawing/2014/main" val="1847517022"/>
                    </a:ext>
                  </a:extLst>
                </a:gridCol>
                <a:gridCol w="329184">
                  <a:extLst>
                    <a:ext uri="{9D8B030D-6E8A-4147-A177-3AD203B41FA5}">
                      <a16:colId xmlns:a16="http://schemas.microsoft.com/office/drawing/2014/main" val="4283616890"/>
                    </a:ext>
                  </a:extLst>
                </a:gridCol>
                <a:gridCol w="329184">
                  <a:extLst>
                    <a:ext uri="{9D8B030D-6E8A-4147-A177-3AD203B41FA5}">
                      <a16:colId xmlns:a16="http://schemas.microsoft.com/office/drawing/2014/main" val="1635202582"/>
                    </a:ext>
                  </a:extLst>
                </a:gridCol>
                <a:gridCol w="329184">
                  <a:extLst>
                    <a:ext uri="{9D8B030D-6E8A-4147-A177-3AD203B41FA5}">
                      <a16:colId xmlns:a16="http://schemas.microsoft.com/office/drawing/2014/main" val="416707205"/>
                    </a:ext>
                  </a:extLst>
                </a:gridCol>
                <a:gridCol w="329184">
                  <a:extLst>
                    <a:ext uri="{9D8B030D-6E8A-4147-A177-3AD203B41FA5}">
                      <a16:colId xmlns:a16="http://schemas.microsoft.com/office/drawing/2014/main" val="1774476971"/>
                    </a:ext>
                  </a:extLst>
                </a:gridCol>
                <a:gridCol w="329184">
                  <a:extLst>
                    <a:ext uri="{9D8B030D-6E8A-4147-A177-3AD203B41FA5}">
                      <a16:colId xmlns:a16="http://schemas.microsoft.com/office/drawing/2014/main" val="1721187674"/>
                    </a:ext>
                  </a:extLst>
                </a:gridCol>
                <a:gridCol w="329184">
                  <a:extLst>
                    <a:ext uri="{9D8B030D-6E8A-4147-A177-3AD203B41FA5}">
                      <a16:colId xmlns:a16="http://schemas.microsoft.com/office/drawing/2014/main" val="580339787"/>
                    </a:ext>
                  </a:extLst>
                </a:gridCol>
                <a:gridCol w="329184">
                  <a:extLst>
                    <a:ext uri="{9D8B030D-6E8A-4147-A177-3AD203B41FA5}">
                      <a16:colId xmlns:a16="http://schemas.microsoft.com/office/drawing/2014/main" val="1140081188"/>
                    </a:ext>
                  </a:extLst>
                </a:gridCol>
                <a:gridCol w="370332">
                  <a:extLst>
                    <a:ext uri="{9D8B030D-6E8A-4147-A177-3AD203B41FA5}">
                      <a16:colId xmlns:a16="http://schemas.microsoft.com/office/drawing/2014/main" val="1393739420"/>
                    </a:ext>
                  </a:extLst>
                </a:gridCol>
                <a:gridCol w="370332">
                  <a:extLst>
                    <a:ext uri="{9D8B030D-6E8A-4147-A177-3AD203B41FA5}">
                      <a16:colId xmlns:a16="http://schemas.microsoft.com/office/drawing/2014/main" val="3379824924"/>
                    </a:ext>
                  </a:extLst>
                </a:gridCol>
                <a:gridCol w="329184">
                  <a:extLst>
                    <a:ext uri="{9D8B030D-6E8A-4147-A177-3AD203B41FA5}">
                      <a16:colId xmlns:a16="http://schemas.microsoft.com/office/drawing/2014/main" val="929688459"/>
                    </a:ext>
                  </a:extLst>
                </a:gridCol>
                <a:gridCol w="329184">
                  <a:extLst>
                    <a:ext uri="{9D8B030D-6E8A-4147-A177-3AD203B41FA5}">
                      <a16:colId xmlns:a16="http://schemas.microsoft.com/office/drawing/2014/main" val="632234965"/>
                    </a:ext>
                  </a:extLst>
                </a:gridCol>
                <a:gridCol w="370332">
                  <a:extLst>
                    <a:ext uri="{9D8B030D-6E8A-4147-A177-3AD203B41FA5}">
                      <a16:colId xmlns:a16="http://schemas.microsoft.com/office/drawing/2014/main" val="156768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337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06:04:14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296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- 2018-03-15 07:56:25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রঙ্গে ভরা বৈশাখ আবার আইলো রে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3096731"/>
                  </a:ext>
                </a:extLst>
              </a:tr>
            </a:tbl>
          </a:graphicData>
        </a:graphic>
      </p:graphicFrame>
      <p:sp>
        <p:nvSpPr>
          <p:cNvPr id="4" name="Text Placeholder 3">
            <a:extLst>
              <a:ext uri="{FF2B5EF4-FFF2-40B4-BE49-F238E27FC236}">
                <a16:creationId xmlns:a16="http://schemas.microsoft.com/office/drawing/2014/main" id="{6C1EF9B4-ACC0-46F9-BF70-503BA7E82029}"/>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4255657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67C8E-1A95-46EA-99FF-16F300A0DA43}"/>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784ECB3A-CF5F-4A42-BD5F-8EA48CD93EFD}"/>
              </a:ext>
            </a:extLst>
          </p:cNvPr>
          <p:cNvGraphicFramePr>
            <a:graphicFrameLocks noGrp="1"/>
          </p:cNvGraphicFramePr>
          <p:nvPr>
            <p:ph type="tbl" sz="quarter" idx="13"/>
            <p:extLst>
              <p:ext uri="{D42A27DB-BD31-4B8C-83A1-F6EECF244321}">
                <p14:modId xmlns:p14="http://schemas.microsoft.com/office/powerpoint/2010/main" val="4271903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697993"/>
                    </a:ext>
                  </a:extLst>
                </a:gridCol>
                <a:gridCol w="370332">
                  <a:extLst>
                    <a:ext uri="{9D8B030D-6E8A-4147-A177-3AD203B41FA5}">
                      <a16:colId xmlns:a16="http://schemas.microsoft.com/office/drawing/2014/main" val="1403802778"/>
                    </a:ext>
                  </a:extLst>
                </a:gridCol>
                <a:gridCol w="370332">
                  <a:extLst>
                    <a:ext uri="{9D8B030D-6E8A-4147-A177-3AD203B41FA5}">
                      <a16:colId xmlns:a16="http://schemas.microsoft.com/office/drawing/2014/main" val="967454261"/>
                    </a:ext>
                  </a:extLst>
                </a:gridCol>
                <a:gridCol w="370332">
                  <a:extLst>
                    <a:ext uri="{9D8B030D-6E8A-4147-A177-3AD203B41FA5}">
                      <a16:colId xmlns:a16="http://schemas.microsoft.com/office/drawing/2014/main" val="1457011528"/>
                    </a:ext>
                  </a:extLst>
                </a:gridCol>
                <a:gridCol w="329184">
                  <a:extLst>
                    <a:ext uri="{9D8B030D-6E8A-4147-A177-3AD203B41FA5}">
                      <a16:colId xmlns:a16="http://schemas.microsoft.com/office/drawing/2014/main" val="3072443462"/>
                    </a:ext>
                  </a:extLst>
                </a:gridCol>
                <a:gridCol w="329184">
                  <a:extLst>
                    <a:ext uri="{9D8B030D-6E8A-4147-A177-3AD203B41FA5}">
                      <a16:colId xmlns:a16="http://schemas.microsoft.com/office/drawing/2014/main" val="1532515687"/>
                    </a:ext>
                  </a:extLst>
                </a:gridCol>
                <a:gridCol w="329184">
                  <a:extLst>
                    <a:ext uri="{9D8B030D-6E8A-4147-A177-3AD203B41FA5}">
                      <a16:colId xmlns:a16="http://schemas.microsoft.com/office/drawing/2014/main" val="3280279756"/>
                    </a:ext>
                  </a:extLst>
                </a:gridCol>
                <a:gridCol w="329184">
                  <a:extLst>
                    <a:ext uri="{9D8B030D-6E8A-4147-A177-3AD203B41FA5}">
                      <a16:colId xmlns:a16="http://schemas.microsoft.com/office/drawing/2014/main" val="99604200"/>
                    </a:ext>
                  </a:extLst>
                </a:gridCol>
                <a:gridCol w="329184">
                  <a:extLst>
                    <a:ext uri="{9D8B030D-6E8A-4147-A177-3AD203B41FA5}">
                      <a16:colId xmlns:a16="http://schemas.microsoft.com/office/drawing/2014/main" val="2100021965"/>
                    </a:ext>
                  </a:extLst>
                </a:gridCol>
                <a:gridCol w="329184">
                  <a:extLst>
                    <a:ext uri="{9D8B030D-6E8A-4147-A177-3AD203B41FA5}">
                      <a16:colId xmlns:a16="http://schemas.microsoft.com/office/drawing/2014/main" val="2101318361"/>
                    </a:ext>
                  </a:extLst>
                </a:gridCol>
                <a:gridCol w="329184">
                  <a:extLst>
                    <a:ext uri="{9D8B030D-6E8A-4147-A177-3AD203B41FA5}">
                      <a16:colId xmlns:a16="http://schemas.microsoft.com/office/drawing/2014/main" val="2418490530"/>
                    </a:ext>
                  </a:extLst>
                </a:gridCol>
                <a:gridCol w="329184">
                  <a:extLst>
                    <a:ext uri="{9D8B030D-6E8A-4147-A177-3AD203B41FA5}">
                      <a16:colId xmlns:a16="http://schemas.microsoft.com/office/drawing/2014/main" val="556994007"/>
                    </a:ext>
                  </a:extLst>
                </a:gridCol>
                <a:gridCol w="329184">
                  <a:extLst>
                    <a:ext uri="{9D8B030D-6E8A-4147-A177-3AD203B41FA5}">
                      <a16:colId xmlns:a16="http://schemas.microsoft.com/office/drawing/2014/main" val="1666532153"/>
                    </a:ext>
                  </a:extLst>
                </a:gridCol>
                <a:gridCol w="370332">
                  <a:extLst>
                    <a:ext uri="{9D8B030D-6E8A-4147-A177-3AD203B41FA5}">
                      <a16:colId xmlns:a16="http://schemas.microsoft.com/office/drawing/2014/main" val="50932923"/>
                    </a:ext>
                  </a:extLst>
                </a:gridCol>
                <a:gridCol w="370332">
                  <a:extLst>
                    <a:ext uri="{9D8B030D-6E8A-4147-A177-3AD203B41FA5}">
                      <a16:colId xmlns:a16="http://schemas.microsoft.com/office/drawing/2014/main" val="3228569332"/>
                    </a:ext>
                  </a:extLst>
                </a:gridCol>
                <a:gridCol w="329184">
                  <a:extLst>
                    <a:ext uri="{9D8B030D-6E8A-4147-A177-3AD203B41FA5}">
                      <a16:colId xmlns:a16="http://schemas.microsoft.com/office/drawing/2014/main" val="3474342657"/>
                    </a:ext>
                  </a:extLst>
                </a:gridCol>
                <a:gridCol w="329184">
                  <a:extLst>
                    <a:ext uri="{9D8B030D-6E8A-4147-A177-3AD203B41FA5}">
                      <a16:colId xmlns:a16="http://schemas.microsoft.com/office/drawing/2014/main" val="1498536345"/>
                    </a:ext>
                  </a:extLst>
                </a:gridCol>
                <a:gridCol w="370332">
                  <a:extLst>
                    <a:ext uri="{9D8B030D-6E8A-4147-A177-3AD203B41FA5}">
                      <a16:colId xmlns:a16="http://schemas.microsoft.com/office/drawing/2014/main" val="46595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40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12:57:47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আসছে নতুন দিন.........
ঈশান কোনে চোখ মেলে রাখ.........
আসছে-রে বৈশাখ।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1866143"/>
                  </a:ext>
                </a:extLst>
              </a:tr>
            </a:tbl>
          </a:graphicData>
        </a:graphic>
      </p:graphicFrame>
      <p:sp>
        <p:nvSpPr>
          <p:cNvPr id="4" name="Text Placeholder 3">
            <a:extLst>
              <a:ext uri="{FF2B5EF4-FFF2-40B4-BE49-F238E27FC236}">
                <a16:creationId xmlns:a16="http://schemas.microsoft.com/office/drawing/2014/main" id="{4DCA96A1-A7CE-411E-953A-B019B3CC7886}"/>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3657033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B220A-C715-496C-A713-D2A51477FDF1}"/>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E573F9DF-8C1B-4E2F-90F6-0BE98FB1A58D}"/>
              </a:ext>
            </a:extLst>
          </p:cNvPr>
          <p:cNvGraphicFramePr>
            <a:graphicFrameLocks noGrp="1"/>
          </p:cNvGraphicFramePr>
          <p:nvPr>
            <p:ph type="tbl" sz="quarter" idx="13"/>
            <p:extLst>
              <p:ext uri="{D42A27DB-BD31-4B8C-83A1-F6EECF244321}">
                <p14:modId xmlns:p14="http://schemas.microsoft.com/office/powerpoint/2010/main" val="120236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46882281"/>
                    </a:ext>
                  </a:extLst>
                </a:gridCol>
                <a:gridCol w="370332">
                  <a:extLst>
                    <a:ext uri="{9D8B030D-6E8A-4147-A177-3AD203B41FA5}">
                      <a16:colId xmlns:a16="http://schemas.microsoft.com/office/drawing/2014/main" val="3709541204"/>
                    </a:ext>
                  </a:extLst>
                </a:gridCol>
                <a:gridCol w="370332">
                  <a:extLst>
                    <a:ext uri="{9D8B030D-6E8A-4147-A177-3AD203B41FA5}">
                      <a16:colId xmlns:a16="http://schemas.microsoft.com/office/drawing/2014/main" val="1599428105"/>
                    </a:ext>
                  </a:extLst>
                </a:gridCol>
                <a:gridCol w="370332">
                  <a:extLst>
                    <a:ext uri="{9D8B030D-6E8A-4147-A177-3AD203B41FA5}">
                      <a16:colId xmlns:a16="http://schemas.microsoft.com/office/drawing/2014/main" val="1002881165"/>
                    </a:ext>
                  </a:extLst>
                </a:gridCol>
                <a:gridCol w="329184">
                  <a:extLst>
                    <a:ext uri="{9D8B030D-6E8A-4147-A177-3AD203B41FA5}">
                      <a16:colId xmlns:a16="http://schemas.microsoft.com/office/drawing/2014/main" val="3456005242"/>
                    </a:ext>
                  </a:extLst>
                </a:gridCol>
                <a:gridCol w="329184">
                  <a:extLst>
                    <a:ext uri="{9D8B030D-6E8A-4147-A177-3AD203B41FA5}">
                      <a16:colId xmlns:a16="http://schemas.microsoft.com/office/drawing/2014/main" val="3415689899"/>
                    </a:ext>
                  </a:extLst>
                </a:gridCol>
                <a:gridCol w="329184">
                  <a:extLst>
                    <a:ext uri="{9D8B030D-6E8A-4147-A177-3AD203B41FA5}">
                      <a16:colId xmlns:a16="http://schemas.microsoft.com/office/drawing/2014/main" val="842711829"/>
                    </a:ext>
                  </a:extLst>
                </a:gridCol>
                <a:gridCol w="329184">
                  <a:extLst>
                    <a:ext uri="{9D8B030D-6E8A-4147-A177-3AD203B41FA5}">
                      <a16:colId xmlns:a16="http://schemas.microsoft.com/office/drawing/2014/main" val="3266039473"/>
                    </a:ext>
                  </a:extLst>
                </a:gridCol>
                <a:gridCol w="329184">
                  <a:extLst>
                    <a:ext uri="{9D8B030D-6E8A-4147-A177-3AD203B41FA5}">
                      <a16:colId xmlns:a16="http://schemas.microsoft.com/office/drawing/2014/main" val="302622177"/>
                    </a:ext>
                  </a:extLst>
                </a:gridCol>
                <a:gridCol w="329184">
                  <a:extLst>
                    <a:ext uri="{9D8B030D-6E8A-4147-A177-3AD203B41FA5}">
                      <a16:colId xmlns:a16="http://schemas.microsoft.com/office/drawing/2014/main" val="1911110181"/>
                    </a:ext>
                  </a:extLst>
                </a:gridCol>
                <a:gridCol w="329184">
                  <a:extLst>
                    <a:ext uri="{9D8B030D-6E8A-4147-A177-3AD203B41FA5}">
                      <a16:colId xmlns:a16="http://schemas.microsoft.com/office/drawing/2014/main" val="2603466108"/>
                    </a:ext>
                  </a:extLst>
                </a:gridCol>
                <a:gridCol w="329184">
                  <a:extLst>
                    <a:ext uri="{9D8B030D-6E8A-4147-A177-3AD203B41FA5}">
                      <a16:colId xmlns:a16="http://schemas.microsoft.com/office/drawing/2014/main" val="3482539264"/>
                    </a:ext>
                  </a:extLst>
                </a:gridCol>
                <a:gridCol w="329184">
                  <a:extLst>
                    <a:ext uri="{9D8B030D-6E8A-4147-A177-3AD203B41FA5}">
                      <a16:colId xmlns:a16="http://schemas.microsoft.com/office/drawing/2014/main" val="3093913207"/>
                    </a:ext>
                  </a:extLst>
                </a:gridCol>
                <a:gridCol w="370332">
                  <a:extLst>
                    <a:ext uri="{9D8B030D-6E8A-4147-A177-3AD203B41FA5}">
                      <a16:colId xmlns:a16="http://schemas.microsoft.com/office/drawing/2014/main" val="1716256415"/>
                    </a:ext>
                  </a:extLst>
                </a:gridCol>
                <a:gridCol w="370332">
                  <a:extLst>
                    <a:ext uri="{9D8B030D-6E8A-4147-A177-3AD203B41FA5}">
                      <a16:colId xmlns:a16="http://schemas.microsoft.com/office/drawing/2014/main" val="1309294595"/>
                    </a:ext>
                  </a:extLst>
                </a:gridCol>
                <a:gridCol w="329184">
                  <a:extLst>
                    <a:ext uri="{9D8B030D-6E8A-4147-A177-3AD203B41FA5}">
                      <a16:colId xmlns:a16="http://schemas.microsoft.com/office/drawing/2014/main" val="2241369173"/>
                    </a:ext>
                  </a:extLst>
                </a:gridCol>
                <a:gridCol w="329184">
                  <a:extLst>
                    <a:ext uri="{9D8B030D-6E8A-4147-A177-3AD203B41FA5}">
                      <a16:colId xmlns:a16="http://schemas.microsoft.com/office/drawing/2014/main" val="2778027837"/>
                    </a:ext>
                  </a:extLst>
                </a:gridCol>
                <a:gridCol w="370332">
                  <a:extLst>
                    <a:ext uri="{9D8B030D-6E8A-4147-A177-3AD203B41FA5}">
                      <a16:colId xmlns:a16="http://schemas.microsoft.com/office/drawing/2014/main" val="337076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904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- 2018-03-15 07:40:38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8759056"/>
                  </a:ext>
                </a:extLst>
              </a:tr>
            </a:tbl>
          </a:graphicData>
        </a:graphic>
      </p:graphicFrame>
      <p:sp>
        <p:nvSpPr>
          <p:cNvPr id="4" name="Text Placeholder 3">
            <a:extLst>
              <a:ext uri="{FF2B5EF4-FFF2-40B4-BE49-F238E27FC236}">
                <a16:creationId xmlns:a16="http://schemas.microsoft.com/office/drawing/2014/main" id="{D7BCCD97-A443-49EE-B928-FA9EF9EB2FDC}"/>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354583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0151F-DB43-4B29-B6F1-58E66B321BD3}"/>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8533D98A-2A3E-4894-ABA0-6CF3E11110FC}"/>
              </a:ext>
            </a:extLst>
          </p:cNvPr>
          <p:cNvGraphicFramePr>
            <a:graphicFrameLocks noGrp="1"/>
          </p:cNvGraphicFramePr>
          <p:nvPr>
            <p:ph type="tbl" sz="quarter" idx="13"/>
            <p:extLst>
              <p:ext uri="{D42A27DB-BD31-4B8C-83A1-F6EECF244321}">
                <p14:modId xmlns:p14="http://schemas.microsoft.com/office/powerpoint/2010/main" val="337789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06827486"/>
                    </a:ext>
                  </a:extLst>
                </a:gridCol>
                <a:gridCol w="370332">
                  <a:extLst>
                    <a:ext uri="{9D8B030D-6E8A-4147-A177-3AD203B41FA5}">
                      <a16:colId xmlns:a16="http://schemas.microsoft.com/office/drawing/2014/main" val="3447744171"/>
                    </a:ext>
                  </a:extLst>
                </a:gridCol>
                <a:gridCol w="370332">
                  <a:extLst>
                    <a:ext uri="{9D8B030D-6E8A-4147-A177-3AD203B41FA5}">
                      <a16:colId xmlns:a16="http://schemas.microsoft.com/office/drawing/2014/main" val="3732844742"/>
                    </a:ext>
                  </a:extLst>
                </a:gridCol>
                <a:gridCol w="370332">
                  <a:extLst>
                    <a:ext uri="{9D8B030D-6E8A-4147-A177-3AD203B41FA5}">
                      <a16:colId xmlns:a16="http://schemas.microsoft.com/office/drawing/2014/main" val="1985525732"/>
                    </a:ext>
                  </a:extLst>
                </a:gridCol>
                <a:gridCol w="329184">
                  <a:extLst>
                    <a:ext uri="{9D8B030D-6E8A-4147-A177-3AD203B41FA5}">
                      <a16:colId xmlns:a16="http://schemas.microsoft.com/office/drawing/2014/main" val="2389147197"/>
                    </a:ext>
                  </a:extLst>
                </a:gridCol>
                <a:gridCol w="329184">
                  <a:extLst>
                    <a:ext uri="{9D8B030D-6E8A-4147-A177-3AD203B41FA5}">
                      <a16:colId xmlns:a16="http://schemas.microsoft.com/office/drawing/2014/main" val="2182566637"/>
                    </a:ext>
                  </a:extLst>
                </a:gridCol>
                <a:gridCol w="329184">
                  <a:extLst>
                    <a:ext uri="{9D8B030D-6E8A-4147-A177-3AD203B41FA5}">
                      <a16:colId xmlns:a16="http://schemas.microsoft.com/office/drawing/2014/main" val="1275284150"/>
                    </a:ext>
                  </a:extLst>
                </a:gridCol>
                <a:gridCol w="329184">
                  <a:extLst>
                    <a:ext uri="{9D8B030D-6E8A-4147-A177-3AD203B41FA5}">
                      <a16:colId xmlns:a16="http://schemas.microsoft.com/office/drawing/2014/main" val="2194074851"/>
                    </a:ext>
                  </a:extLst>
                </a:gridCol>
                <a:gridCol w="329184">
                  <a:extLst>
                    <a:ext uri="{9D8B030D-6E8A-4147-A177-3AD203B41FA5}">
                      <a16:colId xmlns:a16="http://schemas.microsoft.com/office/drawing/2014/main" val="1313954596"/>
                    </a:ext>
                  </a:extLst>
                </a:gridCol>
                <a:gridCol w="329184">
                  <a:extLst>
                    <a:ext uri="{9D8B030D-6E8A-4147-A177-3AD203B41FA5}">
                      <a16:colId xmlns:a16="http://schemas.microsoft.com/office/drawing/2014/main" val="1445631930"/>
                    </a:ext>
                  </a:extLst>
                </a:gridCol>
                <a:gridCol w="329184">
                  <a:extLst>
                    <a:ext uri="{9D8B030D-6E8A-4147-A177-3AD203B41FA5}">
                      <a16:colId xmlns:a16="http://schemas.microsoft.com/office/drawing/2014/main" val="3813950975"/>
                    </a:ext>
                  </a:extLst>
                </a:gridCol>
                <a:gridCol w="329184">
                  <a:extLst>
                    <a:ext uri="{9D8B030D-6E8A-4147-A177-3AD203B41FA5}">
                      <a16:colId xmlns:a16="http://schemas.microsoft.com/office/drawing/2014/main" val="3189732375"/>
                    </a:ext>
                  </a:extLst>
                </a:gridCol>
                <a:gridCol w="329184">
                  <a:extLst>
                    <a:ext uri="{9D8B030D-6E8A-4147-A177-3AD203B41FA5}">
                      <a16:colId xmlns:a16="http://schemas.microsoft.com/office/drawing/2014/main" val="4185149546"/>
                    </a:ext>
                  </a:extLst>
                </a:gridCol>
                <a:gridCol w="370332">
                  <a:extLst>
                    <a:ext uri="{9D8B030D-6E8A-4147-A177-3AD203B41FA5}">
                      <a16:colId xmlns:a16="http://schemas.microsoft.com/office/drawing/2014/main" val="749805281"/>
                    </a:ext>
                  </a:extLst>
                </a:gridCol>
                <a:gridCol w="370332">
                  <a:extLst>
                    <a:ext uri="{9D8B030D-6E8A-4147-A177-3AD203B41FA5}">
                      <a16:colId xmlns:a16="http://schemas.microsoft.com/office/drawing/2014/main" val="193692027"/>
                    </a:ext>
                  </a:extLst>
                </a:gridCol>
                <a:gridCol w="329184">
                  <a:extLst>
                    <a:ext uri="{9D8B030D-6E8A-4147-A177-3AD203B41FA5}">
                      <a16:colId xmlns:a16="http://schemas.microsoft.com/office/drawing/2014/main" val="1918620756"/>
                    </a:ext>
                  </a:extLst>
                </a:gridCol>
                <a:gridCol w="329184">
                  <a:extLst>
                    <a:ext uri="{9D8B030D-6E8A-4147-A177-3AD203B41FA5}">
                      <a16:colId xmlns:a16="http://schemas.microsoft.com/office/drawing/2014/main" val="193423893"/>
                    </a:ext>
                  </a:extLst>
                </a:gridCol>
                <a:gridCol w="370332">
                  <a:extLst>
                    <a:ext uri="{9D8B030D-6E8A-4147-A177-3AD203B41FA5}">
                      <a16:colId xmlns:a16="http://schemas.microsoft.com/office/drawing/2014/main" val="248087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007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19:17:41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77953621"/>
                  </a:ext>
                </a:extLst>
              </a:tr>
            </a:tbl>
          </a:graphicData>
        </a:graphic>
      </p:graphicFrame>
      <p:sp>
        <p:nvSpPr>
          <p:cNvPr id="4" name="Text Placeholder 3">
            <a:extLst>
              <a:ext uri="{FF2B5EF4-FFF2-40B4-BE49-F238E27FC236}">
                <a16:creationId xmlns:a16="http://schemas.microsoft.com/office/drawing/2014/main" id="{4B227E56-9DD0-44A0-9C2B-43C1AC9484DD}"/>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582654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61B6-32C1-4B87-9B78-8833329909DC}"/>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AC230271-F36F-4162-AE9F-6F5561ED91C6}"/>
              </a:ext>
            </a:extLst>
          </p:cNvPr>
          <p:cNvGraphicFramePr>
            <a:graphicFrameLocks noGrp="1"/>
          </p:cNvGraphicFramePr>
          <p:nvPr>
            <p:ph type="tbl" sz="quarter" idx="13"/>
            <p:extLst>
              <p:ext uri="{D42A27DB-BD31-4B8C-83A1-F6EECF244321}">
                <p14:modId xmlns:p14="http://schemas.microsoft.com/office/powerpoint/2010/main" val="270455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21479403"/>
                    </a:ext>
                  </a:extLst>
                </a:gridCol>
                <a:gridCol w="370332">
                  <a:extLst>
                    <a:ext uri="{9D8B030D-6E8A-4147-A177-3AD203B41FA5}">
                      <a16:colId xmlns:a16="http://schemas.microsoft.com/office/drawing/2014/main" val="3805344152"/>
                    </a:ext>
                  </a:extLst>
                </a:gridCol>
                <a:gridCol w="370332">
                  <a:extLst>
                    <a:ext uri="{9D8B030D-6E8A-4147-A177-3AD203B41FA5}">
                      <a16:colId xmlns:a16="http://schemas.microsoft.com/office/drawing/2014/main" val="1191131610"/>
                    </a:ext>
                  </a:extLst>
                </a:gridCol>
                <a:gridCol w="370332">
                  <a:extLst>
                    <a:ext uri="{9D8B030D-6E8A-4147-A177-3AD203B41FA5}">
                      <a16:colId xmlns:a16="http://schemas.microsoft.com/office/drawing/2014/main" val="2104853304"/>
                    </a:ext>
                  </a:extLst>
                </a:gridCol>
                <a:gridCol w="329184">
                  <a:extLst>
                    <a:ext uri="{9D8B030D-6E8A-4147-A177-3AD203B41FA5}">
                      <a16:colId xmlns:a16="http://schemas.microsoft.com/office/drawing/2014/main" val="888949307"/>
                    </a:ext>
                  </a:extLst>
                </a:gridCol>
                <a:gridCol w="329184">
                  <a:extLst>
                    <a:ext uri="{9D8B030D-6E8A-4147-A177-3AD203B41FA5}">
                      <a16:colId xmlns:a16="http://schemas.microsoft.com/office/drawing/2014/main" val="4071009498"/>
                    </a:ext>
                  </a:extLst>
                </a:gridCol>
                <a:gridCol w="329184">
                  <a:extLst>
                    <a:ext uri="{9D8B030D-6E8A-4147-A177-3AD203B41FA5}">
                      <a16:colId xmlns:a16="http://schemas.microsoft.com/office/drawing/2014/main" val="3188460672"/>
                    </a:ext>
                  </a:extLst>
                </a:gridCol>
                <a:gridCol w="329184">
                  <a:extLst>
                    <a:ext uri="{9D8B030D-6E8A-4147-A177-3AD203B41FA5}">
                      <a16:colId xmlns:a16="http://schemas.microsoft.com/office/drawing/2014/main" val="2509509255"/>
                    </a:ext>
                  </a:extLst>
                </a:gridCol>
                <a:gridCol w="329184">
                  <a:extLst>
                    <a:ext uri="{9D8B030D-6E8A-4147-A177-3AD203B41FA5}">
                      <a16:colId xmlns:a16="http://schemas.microsoft.com/office/drawing/2014/main" val="2905217044"/>
                    </a:ext>
                  </a:extLst>
                </a:gridCol>
                <a:gridCol w="329184">
                  <a:extLst>
                    <a:ext uri="{9D8B030D-6E8A-4147-A177-3AD203B41FA5}">
                      <a16:colId xmlns:a16="http://schemas.microsoft.com/office/drawing/2014/main" val="3763183624"/>
                    </a:ext>
                  </a:extLst>
                </a:gridCol>
                <a:gridCol w="329184">
                  <a:extLst>
                    <a:ext uri="{9D8B030D-6E8A-4147-A177-3AD203B41FA5}">
                      <a16:colId xmlns:a16="http://schemas.microsoft.com/office/drawing/2014/main" val="1252138111"/>
                    </a:ext>
                  </a:extLst>
                </a:gridCol>
                <a:gridCol w="329184">
                  <a:extLst>
                    <a:ext uri="{9D8B030D-6E8A-4147-A177-3AD203B41FA5}">
                      <a16:colId xmlns:a16="http://schemas.microsoft.com/office/drawing/2014/main" val="1705813387"/>
                    </a:ext>
                  </a:extLst>
                </a:gridCol>
                <a:gridCol w="329184">
                  <a:extLst>
                    <a:ext uri="{9D8B030D-6E8A-4147-A177-3AD203B41FA5}">
                      <a16:colId xmlns:a16="http://schemas.microsoft.com/office/drawing/2014/main" val="2355886965"/>
                    </a:ext>
                  </a:extLst>
                </a:gridCol>
                <a:gridCol w="370332">
                  <a:extLst>
                    <a:ext uri="{9D8B030D-6E8A-4147-A177-3AD203B41FA5}">
                      <a16:colId xmlns:a16="http://schemas.microsoft.com/office/drawing/2014/main" val="2402585535"/>
                    </a:ext>
                  </a:extLst>
                </a:gridCol>
                <a:gridCol w="370332">
                  <a:extLst>
                    <a:ext uri="{9D8B030D-6E8A-4147-A177-3AD203B41FA5}">
                      <a16:colId xmlns:a16="http://schemas.microsoft.com/office/drawing/2014/main" val="2003416975"/>
                    </a:ext>
                  </a:extLst>
                </a:gridCol>
                <a:gridCol w="329184">
                  <a:extLst>
                    <a:ext uri="{9D8B030D-6E8A-4147-A177-3AD203B41FA5}">
                      <a16:colId xmlns:a16="http://schemas.microsoft.com/office/drawing/2014/main" val="2158595422"/>
                    </a:ext>
                  </a:extLst>
                </a:gridCol>
                <a:gridCol w="329184">
                  <a:extLst>
                    <a:ext uri="{9D8B030D-6E8A-4147-A177-3AD203B41FA5}">
                      <a16:colId xmlns:a16="http://schemas.microsoft.com/office/drawing/2014/main" val="1084437071"/>
                    </a:ext>
                  </a:extLst>
                </a:gridCol>
                <a:gridCol w="370332">
                  <a:extLst>
                    <a:ext uri="{9D8B030D-6E8A-4147-A177-3AD203B41FA5}">
                      <a16:colId xmlns:a16="http://schemas.microsoft.com/office/drawing/2014/main" val="2176736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486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- 2018-03-28 17:37:06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এইবারের হিট শাড়ী। অর্ডার নিব স্টক যতক্ষণ আছে। তাই মিস না করতে চাইলে এক্ষুনি যোগাযোগ করো আপুরা।♥♥♥♥♥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1423815"/>
                  </a:ext>
                </a:extLst>
              </a:tr>
            </a:tbl>
          </a:graphicData>
        </a:graphic>
      </p:graphicFrame>
      <p:sp>
        <p:nvSpPr>
          <p:cNvPr id="4" name="Text Placeholder 3">
            <a:extLst>
              <a:ext uri="{FF2B5EF4-FFF2-40B4-BE49-F238E27FC236}">
                <a16:creationId xmlns:a16="http://schemas.microsoft.com/office/drawing/2014/main" id="{620F1865-D11F-4AF2-94D7-6C551A354DA7}"/>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736881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7582-6A3C-4FC4-B7FD-246D93ACB840}"/>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B22BBC5A-F6AC-4C73-BF3E-075D3F65796B}"/>
              </a:ext>
            </a:extLst>
          </p:cNvPr>
          <p:cNvGraphicFramePr>
            <a:graphicFrameLocks noGrp="1"/>
          </p:cNvGraphicFramePr>
          <p:nvPr>
            <p:ph type="tbl" sz="quarter" idx="13"/>
            <p:extLst>
              <p:ext uri="{D42A27DB-BD31-4B8C-83A1-F6EECF244321}">
                <p14:modId xmlns:p14="http://schemas.microsoft.com/office/powerpoint/2010/main" val="359243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8848261"/>
                    </a:ext>
                  </a:extLst>
                </a:gridCol>
                <a:gridCol w="370332">
                  <a:extLst>
                    <a:ext uri="{9D8B030D-6E8A-4147-A177-3AD203B41FA5}">
                      <a16:colId xmlns:a16="http://schemas.microsoft.com/office/drawing/2014/main" val="3599850920"/>
                    </a:ext>
                  </a:extLst>
                </a:gridCol>
                <a:gridCol w="370332">
                  <a:extLst>
                    <a:ext uri="{9D8B030D-6E8A-4147-A177-3AD203B41FA5}">
                      <a16:colId xmlns:a16="http://schemas.microsoft.com/office/drawing/2014/main" val="1585436126"/>
                    </a:ext>
                  </a:extLst>
                </a:gridCol>
                <a:gridCol w="370332">
                  <a:extLst>
                    <a:ext uri="{9D8B030D-6E8A-4147-A177-3AD203B41FA5}">
                      <a16:colId xmlns:a16="http://schemas.microsoft.com/office/drawing/2014/main" val="2090275074"/>
                    </a:ext>
                  </a:extLst>
                </a:gridCol>
                <a:gridCol w="329184">
                  <a:extLst>
                    <a:ext uri="{9D8B030D-6E8A-4147-A177-3AD203B41FA5}">
                      <a16:colId xmlns:a16="http://schemas.microsoft.com/office/drawing/2014/main" val="3539734058"/>
                    </a:ext>
                  </a:extLst>
                </a:gridCol>
                <a:gridCol w="329184">
                  <a:extLst>
                    <a:ext uri="{9D8B030D-6E8A-4147-A177-3AD203B41FA5}">
                      <a16:colId xmlns:a16="http://schemas.microsoft.com/office/drawing/2014/main" val="3033727207"/>
                    </a:ext>
                  </a:extLst>
                </a:gridCol>
                <a:gridCol w="329184">
                  <a:extLst>
                    <a:ext uri="{9D8B030D-6E8A-4147-A177-3AD203B41FA5}">
                      <a16:colId xmlns:a16="http://schemas.microsoft.com/office/drawing/2014/main" val="811587569"/>
                    </a:ext>
                  </a:extLst>
                </a:gridCol>
                <a:gridCol w="329184">
                  <a:extLst>
                    <a:ext uri="{9D8B030D-6E8A-4147-A177-3AD203B41FA5}">
                      <a16:colId xmlns:a16="http://schemas.microsoft.com/office/drawing/2014/main" val="959329596"/>
                    </a:ext>
                  </a:extLst>
                </a:gridCol>
                <a:gridCol w="329184">
                  <a:extLst>
                    <a:ext uri="{9D8B030D-6E8A-4147-A177-3AD203B41FA5}">
                      <a16:colId xmlns:a16="http://schemas.microsoft.com/office/drawing/2014/main" val="1184569673"/>
                    </a:ext>
                  </a:extLst>
                </a:gridCol>
                <a:gridCol w="329184">
                  <a:extLst>
                    <a:ext uri="{9D8B030D-6E8A-4147-A177-3AD203B41FA5}">
                      <a16:colId xmlns:a16="http://schemas.microsoft.com/office/drawing/2014/main" val="876750559"/>
                    </a:ext>
                  </a:extLst>
                </a:gridCol>
                <a:gridCol w="329184">
                  <a:extLst>
                    <a:ext uri="{9D8B030D-6E8A-4147-A177-3AD203B41FA5}">
                      <a16:colId xmlns:a16="http://schemas.microsoft.com/office/drawing/2014/main" val="1098862728"/>
                    </a:ext>
                  </a:extLst>
                </a:gridCol>
                <a:gridCol w="329184">
                  <a:extLst>
                    <a:ext uri="{9D8B030D-6E8A-4147-A177-3AD203B41FA5}">
                      <a16:colId xmlns:a16="http://schemas.microsoft.com/office/drawing/2014/main" val="4104165170"/>
                    </a:ext>
                  </a:extLst>
                </a:gridCol>
                <a:gridCol w="329184">
                  <a:extLst>
                    <a:ext uri="{9D8B030D-6E8A-4147-A177-3AD203B41FA5}">
                      <a16:colId xmlns:a16="http://schemas.microsoft.com/office/drawing/2014/main" val="2394308827"/>
                    </a:ext>
                  </a:extLst>
                </a:gridCol>
                <a:gridCol w="370332">
                  <a:extLst>
                    <a:ext uri="{9D8B030D-6E8A-4147-A177-3AD203B41FA5}">
                      <a16:colId xmlns:a16="http://schemas.microsoft.com/office/drawing/2014/main" val="3579394701"/>
                    </a:ext>
                  </a:extLst>
                </a:gridCol>
                <a:gridCol w="370332">
                  <a:extLst>
                    <a:ext uri="{9D8B030D-6E8A-4147-A177-3AD203B41FA5}">
                      <a16:colId xmlns:a16="http://schemas.microsoft.com/office/drawing/2014/main" val="2580130123"/>
                    </a:ext>
                  </a:extLst>
                </a:gridCol>
                <a:gridCol w="329184">
                  <a:extLst>
                    <a:ext uri="{9D8B030D-6E8A-4147-A177-3AD203B41FA5}">
                      <a16:colId xmlns:a16="http://schemas.microsoft.com/office/drawing/2014/main" val="1561086950"/>
                    </a:ext>
                  </a:extLst>
                </a:gridCol>
                <a:gridCol w="329184">
                  <a:extLst>
                    <a:ext uri="{9D8B030D-6E8A-4147-A177-3AD203B41FA5}">
                      <a16:colId xmlns:a16="http://schemas.microsoft.com/office/drawing/2014/main" val="3200501726"/>
                    </a:ext>
                  </a:extLst>
                </a:gridCol>
                <a:gridCol w="370332">
                  <a:extLst>
                    <a:ext uri="{9D8B030D-6E8A-4147-A177-3AD203B41FA5}">
                      <a16:colId xmlns:a16="http://schemas.microsoft.com/office/drawing/2014/main" val="46236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488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18:52:19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Ornaments: </a:t>
                      </a:r>
                      <a:r>
                        <a:rPr kumimoji="0" lang="as-IN" sz="1000" b="0" i="0" u="none" strike="noStrike" kern="1200" cap="none" spc="0" normalizeH="0" baseline="0" noProof="0">
                          <a:ln>
                            <a:noFill/>
                          </a:ln>
                          <a:solidFill>
                            <a:prstClr val="black"/>
                          </a:solidFill>
                          <a:effectLst/>
                          <a:uLnTx/>
                          <a:uFillTx/>
                          <a:latin typeface="+mn-lt"/>
                          <a:ea typeface="+mn-ea"/>
                          <a:cs typeface="+mn-cs"/>
                        </a:rPr>
                        <a:t>আটপৌরে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3930679"/>
                  </a:ext>
                </a:extLst>
              </a:tr>
            </a:tbl>
          </a:graphicData>
        </a:graphic>
      </p:graphicFrame>
      <p:sp>
        <p:nvSpPr>
          <p:cNvPr id="4" name="Text Placeholder 3">
            <a:extLst>
              <a:ext uri="{FF2B5EF4-FFF2-40B4-BE49-F238E27FC236}">
                <a16:creationId xmlns:a16="http://schemas.microsoft.com/office/drawing/2014/main" id="{B8809B21-AD85-44D0-A410-C0849C19F264}"/>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968271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4A32D-0906-4E7C-BDEE-A0AB3E83DC3C}"/>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4284E397-7311-4FA4-989D-6AF71C3A4178}"/>
              </a:ext>
            </a:extLst>
          </p:cNvPr>
          <p:cNvGraphicFramePr>
            <a:graphicFrameLocks noGrp="1"/>
          </p:cNvGraphicFramePr>
          <p:nvPr>
            <p:ph type="tbl" sz="quarter" idx="13"/>
            <p:extLst>
              <p:ext uri="{D42A27DB-BD31-4B8C-83A1-F6EECF244321}">
                <p14:modId xmlns:p14="http://schemas.microsoft.com/office/powerpoint/2010/main" val="32906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8057135"/>
                    </a:ext>
                  </a:extLst>
                </a:gridCol>
                <a:gridCol w="370332">
                  <a:extLst>
                    <a:ext uri="{9D8B030D-6E8A-4147-A177-3AD203B41FA5}">
                      <a16:colId xmlns:a16="http://schemas.microsoft.com/office/drawing/2014/main" val="3871590010"/>
                    </a:ext>
                  </a:extLst>
                </a:gridCol>
                <a:gridCol w="370332">
                  <a:extLst>
                    <a:ext uri="{9D8B030D-6E8A-4147-A177-3AD203B41FA5}">
                      <a16:colId xmlns:a16="http://schemas.microsoft.com/office/drawing/2014/main" val="3794247032"/>
                    </a:ext>
                  </a:extLst>
                </a:gridCol>
                <a:gridCol w="370332">
                  <a:extLst>
                    <a:ext uri="{9D8B030D-6E8A-4147-A177-3AD203B41FA5}">
                      <a16:colId xmlns:a16="http://schemas.microsoft.com/office/drawing/2014/main" val="4107457632"/>
                    </a:ext>
                  </a:extLst>
                </a:gridCol>
                <a:gridCol w="329184">
                  <a:extLst>
                    <a:ext uri="{9D8B030D-6E8A-4147-A177-3AD203B41FA5}">
                      <a16:colId xmlns:a16="http://schemas.microsoft.com/office/drawing/2014/main" val="3213452282"/>
                    </a:ext>
                  </a:extLst>
                </a:gridCol>
                <a:gridCol w="329184">
                  <a:extLst>
                    <a:ext uri="{9D8B030D-6E8A-4147-A177-3AD203B41FA5}">
                      <a16:colId xmlns:a16="http://schemas.microsoft.com/office/drawing/2014/main" val="2526982883"/>
                    </a:ext>
                  </a:extLst>
                </a:gridCol>
                <a:gridCol w="329184">
                  <a:extLst>
                    <a:ext uri="{9D8B030D-6E8A-4147-A177-3AD203B41FA5}">
                      <a16:colId xmlns:a16="http://schemas.microsoft.com/office/drawing/2014/main" val="226959462"/>
                    </a:ext>
                  </a:extLst>
                </a:gridCol>
                <a:gridCol w="329184">
                  <a:extLst>
                    <a:ext uri="{9D8B030D-6E8A-4147-A177-3AD203B41FA5}">
                      <a16:colId xmlns:a16="http://schemas.microsoft.com/office/drawing/2014/main" val="3022599421"/>
                    </a:ext>
                  </a:extLst>
                </a:gridCol>
                <a:gridCol w="329184">
                  <a:extLst>
                    <a:ext uri="{9D8B030D-6E8A-4147-A177-3AD203B41FA5}">
                      <a16:colId xmlns:a16="http://schemas.microsoft.com/office/drawing/2014/main" val="1790417524"/>
                    </a:ext>
                  </a:extLst>
                </a:gridCol>
                <a:gridCol w="329184">
                  <a:extLst>
                    <a:ext uri="{9D8B030D-6E8A-4147-A177-3AD203B41FA5}">
                      <a16:colId xmlns:a16="http://schemas.microsoft.com/office/drawing/2014/main" val="3622065010"/>
                    </a:ext>
                  </a:extLst>
                </a:gridCol>
                <a:gridCol w="329184">
                  <a:extLst>
                    <a:ext uri="{9D8B030D-6E8A-4147-A177-3AD203B41FA5}">
                      <a16:colId xmlns:a16="http://schemas.microsoft.com/office/drawing/2014/main" val="2341896162"/>
                    </a:ext>
                  </a:extLst>
                </a:gridCol>
                <a:gridCol w="329184">
                  <a:extLst>
                    <a:ext uri="{9D8B030D-6E8A-4147-A177-3AD203B41FA5}">
                      <a16:colId xmlns:a16="http://schemas.microsoft.com/office/drawing/2014/main" val="3505848529"/>
                    </a:ext>
                  </a:extLst>
                </a:gridCol>
                <a:gridCol w="329184">
                  <a:extLst>
                    <a:ext uri="{9D8B030D-6E8A-4147-A177-3AD203B41FA5}">
                      <a16:colId xmlns:a16="http://schemas.microsoft.com/office/drawing/2014/main" val="1634202300"/>
                    </a:ext>
                  </a:extLst>
                </a:gridCol>
                <a:gridCol w="370332">
                  <a:extLst>
                    <a:ext uri="{9D8B030D-6E8A-4147-A177-3AD203B41FA5}">
                      <a16:colId xmlns:a16="http://schemas.microsoft.com/office/drawing/2014/main" val="2207599089"/>
                    </a:ext>
                  </a:extLst>
                </a:gridCol>
                <a:gridCol w="370332">
                  <a:extLst>
                    <a:ext uri="{9D8B030D-6E8A-4147-A177-3AD203B41FA5}">
                      <a16:colId xmlns:a16="http://schemas.microsoft.com/office/drawing/2014/main" val="1344106336"/>
                    </a:ext>
                  </a:extLst>
                </a:gridCol>
                <a:gridCol w="329184">
                  <a:extLst>
                    <a:ext uri="{9D8B030D-6E8A-4147-A177-3AD203B41FA5}">
                      <a16:colId xmlns:a16="http://schemas.microsoft.com/office/drawing/2014/main" val="563994347"/>
                    </a:ext>
                  </a:extLst>
                </a:gridCol>
                <a:gridCol w="329184">
                  <a:extLst>
                    <a:ext uri="{9D8B030D-6E8A-4147-A177-3AD203B41FA5}">
                      <a16:colId xmlns:a16="http://schemas.microsoft.com/office/drawing/2014/main" val="4290120023"/>
                    </a:ext>
                  </a:extLst>
                </a:gridCol>
                <a:gridCol w="370332">
                  <a:extLst>
                    <a:ext uri="{9D8B030D-6E8A-4147-A177-3AD203B41FA5}">
                      <a16:colId xmlns:a16="http://schemas.microsoft.com/office/drawing/2014/main" val="1540729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599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07:01:00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530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- 2018-03-12 16:03:15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826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- 2018-03-08 17:50:47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পিন্দাড়ে পলাশের বন পালাব পালাব মন
নেংটি ইন্দুরে ঢোল কাটে হে কাটে 
বতরে পিরিতির ফুল ফুটে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967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- 2018-03-10 05:08:13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4961908"/>
                  </a:ext>
                </a:extLst>
              </a:tr>
            </a:tbl>
          </a:graphicData>
        </a:graphic>
      </p:graphicFrame>
      <p:sp>
        <p:nvSpPr>
          <p:cNvPr id="4" name="Text Placeholder 3">
            <a:extLst>
              <a:ext uri="{FF2B5EF4-FFF2-40B4-BE49-F238E27FC236}">
                <a16:creationId xmlns:a16="http://schemas.microsoft.com/office/drawing/2014/main" id="{B4026190-2FE1-4BAC-9C11-18D597D22C9E}"/>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41049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62099-CD7C-4365-BDE4-13090CCF3E74}"/>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001DC33B-613E-4681-A677-0544AA758C90}"/>
              </a:ext>
            </a:extLst>
          </p:cNvPr>
          <p:cNvGraphicFramePr>
            <a:graphicFrameLocks noGrp="1"/>
          </p:cNvGraphicFramePr>
          <p:nvPr>
            <p:ph type="tbl" sz="quarter" idx="13"/>
            <p:extLst>
              <p:ext uri="{D42A27DB-BD31-4B8C-83A1-F6EECF244321}">
                <p14:modId xmlns:p14="http://schemas.microsoft.com/office/powerpoint/2010/main" val="3522892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7261209"/>
                    </a:ext>
                  </a:extLst>
                </a:gridCol>
                <a:gridCol w="370332">
                  <a:extLst>
                    <a:ext uri="{9D8B030D-6E8A-4147-A177-3AD203B41FA5}">
                      <a16:colId xmlns:a16="http://schemas.microsoft.com/office/drawing/2014/main" val="2652274731"/>
                    </a:ext>
                  </a:extLst>
                </a:gridCol>
                <a:gridCol w="370332">
                  <a:extLst>
                    <a:ext uri="{9D8B030D-6E8A-4147-A177-3AD203B41FA5}">
                      <a16:colId xmlns:a16="http://schemas.microsoft.com/office/drawing/2014/main" val="3176308096"/>
                    </a:ext>
                  </a:extLst>
                </a:gridCol>
                <a:gridCol w="370332">
                  <a:extLst>
                    <a:ext uri="{9D8B030D-6E8A-4147-A177-3AD203B41FA5}">
                      <a16:colId xmlns:a16="http://schemas.microsoft.com/office/drawing/2014/main" val="3903490132"/>
                    </a:ext>
                  </a:extLst>
                </a:gridCol>
                <a:gridCol w="329184">
                  <a:extLst>
                    <a:ext uri="{9D8B030D-6E8A-4147-A177-3AD203B41FA5}">
                      <a16:colId xmlns:a16="http://schemas.microsoft.com/office/drawing/2014/main" val="3022245949"/>
                    </a:ext>
                  </a:extLst>
                </a:gridCol>
                <a:gridCol w="329184">
                  <a:extLst>
                    <a:ext uri="{9D8B030D-6E8A-4147-A177-3AD203B41FA5}">
                      <a16:colId xmlns:a16="http://schemas.microsoft.com/office/drawing/2014/main" val="1368642892"/>
                    </a:ext>
                  </a:extLst>
                </a:gridCol>
                <a:gridCol w="329184">
                  <a:extLst>
                    <a:ext uri="{9D8B030D-6E8A-4147-A177-3AD203B41FA5}">
                      <a16:colId xmlns:a16="http://schemas.microsoft.com/office/drawing/2014/main" val="1478293005"/>
                    </a:ext>
                  </a:extLst>
                </a:gridCol>
                <a:gridCol w="329184">
                  <a:extLst>
                    <a:ext uri="{9D8B030D-6E8A-4147-A177-3AD203B41FA5}">
                      <a16:colId xmlns:a16="http://schemas.microsoft.com/office/drawing/2014/main" val="387563893"/>
                    </a:ext>
                  </a:extLst>
                </a:gridCol>
                <a:gridCol w="329184">
                  <a:extLst>
                    <a:ext uri="{9D8B030D-6E8A-4147-A177-3AD203B41FA5}">
                      <a16:colId xmlns:a16="http://schemas.microsoft.com/office/drawing/2014/main" val="2349737053"/>
                    </a:ext>
                  </a:extLst>
                </a:gridCol>
                <a:gridCol w="329184">
                  <a:extLst>
                    <a:ext uri="{9D8B030D-6E8A-4147-A177-3AD203B41FA5}">
                      <a16:colId xmlns:a16="http://schemas.microsoft.com/office/drawing/2014/main" val="3109595031"/>
                    </a:ext>
                  </a:extLst>
                </a:gridCol>
                <a:gridCol w="329184">
                  <a:extLst>
                    <a:ext uri="{9D8B030D-6E8A-4147-A177-3AD203B41FA5}">
                      <a16:colId xmlns:a16="http://schemas.microsoft.com/office/drawing/2014/main" val="1640444214"/>
                    </a:ext>
                  </a:extLst>
                </a:gridCol>
                <a:gridCol w="329184">
                  <a:extLst>
                    <a:ext uri="{9D8B030D-6E8A-4147-A177-3AD203B41FA5}">
                      <a16:colId xmlns:a16="http://schemas.microsoft.com/office/drawing/2014/main" val="3579225275"/>
                    </a:ext>
                  </a:extLst>
                </a:gridCol>
                <a:gridCol w="329184">
                  <a:extLst>
                    <a:ext uri="{9D8B030D-6E8A-4147-A177-3AD203B41FA5}">
                      <a16:colId xmlns:a16="http://schemas.microsoft.com/office/drawing/2014/main" val="3979386233"/>
                    </a:ext>
                  </a:extLst>
                </a:gridCol>
                <a:gridCol w="370332">
                  <a:extLst>
                    <a:ext uri="{9D8B030D-6E8A-4147-A177-3AD203B41FA5}">
                      <a16:colId xmlns:a16="http://schemas.microsoft.com/office/drawing/2014/main" val="487838270"/>
                    </a:ext>
                  </a:extLst>
                </a:gridCol>
                <a:gridCol w="370332">
                  <a:extLst>
                    <a:ext uri="{9D8B030D-6E8A-4147-A177-3AD203B41FA5}">
                      <a16:colId xmlns:a16="http://schemas.microsoft.com/office/drawing/2014/main" val="3728182024"/>
                    </a:ext>
                  </a:extLst>
                </a:gridCol>
                <a:gridCol w="329184">
                  <a:extLst>
                    <a:ext uri="{9D8B030D-6E8A-4147-A177-3AD203B41FA5}">
                      <a16:colId xmlns:a16="http://schemas.microsoft.com/office/drawing/2014/main" val="4100700556"/>
                    </a:ext>
                  </a:extLst>
                </a:gridCol>
                <a:gridCol w="329184">
                  <a:extLst>
                    <a:ext uri="{9D8B030D-6E8A-4147-A177-3AD203B41FA5}">
                      <a16:colId xmlns:a16="http://schemas.microsoft.com/office/drawing/2014/main" val="1466927925"/>
                    </a:ext>
                  </a:extLst>
                </a:gridCol>
                <a:gridCol w="370332">
                  <a:extLst>
                    <a:ext uri="{9D8B030D-6E8A-4147-A177-3AD203B41FA5}">
                      <a16:colId xmlns:a16="http://schemas.microsoft.com/office/drawing/2014/main" val="371259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766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07:27:15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344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- 2018-03-19 13:47:11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সুই সুতার কাজে ফুটে ওঠা মধুবনি কাজ, যারা পোশাকে রুচিসম্মত আর ডিজাইনের ভিন্নতা পছন্দ করে তাদের জন্য করা। অর্ডার করতে ইনবক্স করো আপুরা।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499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03:58:31</a:t>
                      </a:r>
                      <a:r>
                        <a:rPr kumimoji="0" lang="en-US" sz="1000" b="0" i="0" u="none" strike="noStrike" kern="1200" cap="none" spc="0" normalizeH="0" baseline="0" noProof="0">
                          <a:ln>
                            <a:noFill/>
                          </a:ln>
                          <a:solidFill>
                            <a:prstClr val="black"/>
                          </a:solidFill>
                          <a:effectLst/>
                          <a:uLnTx/>
                          <a:uFillTx/>
                          <a:latin typeface="+mn-lt"/>
                          <a:ea typeface="+mn-ea"/>
                          <a:cs typeface="+mn-cs"/>
                        </a:rPr>
                        <a:t>
Boisakh shoot done. 
</a:t>
                      </a:r>
                      <a:r>
                        <a:rPr kumimoji="0" lang="as-IN" sz="1000" b="0" i="0" u="none" strike="noStrike" kern="1200" cap="none" spc="0" normalizeH="0" baseline="0" noProof="0">
                          <a:ln>
                            <a:noFill/>
                          </a:ln>
                          <a:solidFill>
                            <a:prstClr val="black"/>
                          </a:solidFill>
                          <a:effectLst/>
                          <a:uLnTx/>
                          <a:uFillTx/>
                          <a:latin typeface="+mn-lt"/>
                          <a:ea typeface="+mn-ea"/>
                          <a:cs typeface="+mn-cs"/>
                        </a:rPr>
                        <a:t>সবাইকে ধন্যবাদ দিয়ে ছোট করে ফেললাম যেন অন্তরের মধ্য রেখে দিতে পারি। ♥♥♥♥
</a:t>
                      </a:r>
                      <a:r>
                        <a:rPr kumimoji="0" lang="en-US" sz="1000" b="0" i="0" u="none" strike="noStrike" kern="1200" cap="none" spc="0" normalizeH="0" baseline="0" noProof="0">
                          <a:ln>
                            <a:noFill/>
                          </a:ln>
                          <a:solidFill>
                            <a:prstClr val="black"/>
                          </a:solidFill>
                          <a:effectLst/>
                          <a:uLnTx/>
                          <a:uFillTx/>
                          <a:latin typeface="+mn-lt"/>
                          <a:ea typeface="+mn-ea"/>
                          <a:cs typeface="+mn-cs"/>
                        </a:rPr>
                        <a:t>Mithun Biswas Sagor Himu Photography Parvez Ahmed, aasin zahan, Rumi, </a:t>
                      </a:r>
                      <a:r>
                        <a:rPr kumimoji="0" lang="as-IN" sz="1000" b="0" i="0" u="none" strike="noStrike" kern="1200" cap="none" spc="0" normalizeH="0" baseline="0" noProof="0">
                          <a:ln>
                            <a:noFill/>
                          </a:ln>
                          <a:solidFill>
                            <a:prstClr val="black"/>
                          </a:solidFill>
                          <a:effectLst/>
                          <a:uLnTx/>
                          <a:uFillTx/>
                          <a:latin typeface="+mn-lt"/>
                          <a:ea typeface="+mn-ea"/>
                          <a:cs typeface="+mn-cs"/>
                        </a:rPr>
                        <a:t>অনু,</a:t>
                      </a:r>
                      <a:r>
                        <a:rPr kumimoji="0" lang="en-US" sz="1000" b="0" i="0" u="none" strike="noStrike" kern="1200" cap="none" spc="0" normalizeH="0" baseline="0" noProof="0">
                          <a:ln>
                            <a:noFill/>
                          </a:ln>
                          <a:solidFill>
                            <a:prstClr val="black"/>
                          </a:solidFill>
                          <a:effectLst/>
                          <a:uLnTx/>
                          <a:uFillTx/>
                          <a:latin typeface="+mn-lt"/>
                          <a:ea typeface="+mn-ea"/>
                          <a:cs typeface="+mn-cs"/>
                        </a:rPr>
                        <a:t>samanta,  anamika,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239313"/>
                  </a:ext>
                </a:extLst>
              </a:tr>
            </a:tbl>
          </a:graphicData>
        </a:graphic>
      </p:graphicFrame>
      <p:sp>
        <p:nvSpPr>
          <p:cNvPr id="4" name="Text Placeholder 3">
            <a:extLst>
              <a:ext uri="{FF2B5EF4-FFF2-40B4-BE49-F238E27FC236}">
                <a16:creationId xmlns:a16="http://schemas.microsoft.com/office/drawing/2014/main" id="{0E3212AF-5F1B-4CDB-B03D-4444CD9CA90D}"/>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75180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F33C2-8CE0-4B5C-A68A-A3D19CC2A2FA}"/>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B9D942D2-CAF4-41A7-A9B5-0205710D31A7}"/>
              </a:ext>
            </a:extLst>
          </p:cNvPr>
          <p:cNvGraphicFramePr>
            <a:graphicFrameLocks noGrp="1"/>
          </p:cNvGraphicFramePr>
          <p:nvPr>
            <p:ph type="tbl" sz="quarter" idx="13"/>
            <p:extLst>
              <p:ext uri="{D42A27DB-BD31-4B8C-83A1-F6EECF244321}">
                <p14:modId xmlns:p14="http://schemas.microsoft.com/office/powerpoint/2010/main" val="303612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1817523"/>
                    </a:ext>
                  </a:extLst>
                </a:gridCol>
                <a:gridCol w="370332">
                  <a:extLst>
                    <a:ext uri="{9D8B030D-6E8A-4147-A177-3AD203B41FA5}">
                      <a16:colId xmlns:a16="http://schemas.microsoft.com/office/drawing/2014/main" val="2241163802"/>
                    </a:ext>
                  </a:extLst>
                </a:gridCol>
                <a:gridCol w="370332">
                  <a:extLst>
                    <a:ext uri="{9D8B030D-6E8A-4147-A177-3AD203B41FA5}">
                      <a16:colId xmlns:a16="http://schemas.microsoft.com/office/drawing/2014/main" val="2410756512"/>
                    </a:ext>
                  </a:extLst>
                </a:gridCol>
                <a:gridCol w="370332">
                  <a:extLst>
                    <a:ext uri="{9D8B030D-6E8A-4147-A177-3AD203B41FA5}">
                      <a16:colId xmlns:a16="http://schemas.microsoft.com/office/drawing/2014/main" val="1033664134"/>
                    </a:ext>
                  </a:extLst>
                </a:gridCol>
                <a:gridCol w="329184">
                  <a:extLst>
                    <a:ext uri="{9D8B030D-6E8A-4147-A177-3AD203B41FA5}">
                      <a16:colId xmlns:a16="http://schemas.microsoft.com/office/drawing/2014/main" val="2167093915"/>
                    </a:ext>
                  </a:extLst>
                </a:gridCol>
                <a:gridCol w="329184">
                  <a:extLst>
                    <a:ext uri="{9D8B030D-6E8A-4147-A177-3AD203B41FA5}">
                      <a16:colId xmlns:a16="http://schemas.microsoft.com/office/drawing/2014/main" val="3110802312"/>
                    </a:ext>
                  </a:extLst>
                </a:gridCol>
                <a:gridCol w="329184">
                  <a:extLst>
                    <a:ext uri="{9D8B030D-6E8A-4147-A177-3AD203B41FA5}">
                      <a16:colId xmlns:a16="http://schemas.microsoft.com/office/drawing/2014/main" val="43180329"/>
                    </a:ext>
                  </a:extLst>
                </a:gridCol>
                <a:gridCol w="329184">
                  <a:extLst>
                    <a:ext uri="{9D8B030D-6E8A-4147-A177-3AD203B41FA5}">
                      <a16:colId xmlns:a16="http://schemas.microsoft.com/office/drawing/2014/main" val="524109668"/>
                    </a:ext>
                  </a:extLst>
                </a:gridCol>
                <a:gridCol w="329184">
                  <a:extLst>
                    <a:ext uri="{9D8B030D-6E8A-4147-A177-3AD203B41FA5}">
                      <a16:colId xmlns:a16="http://schemas.microsoft.com/office/drawing/2014/main" val="4153666695"/>
                    </a:ext>
                  </a:extLst>
                </a:gridCol>
                <a:gridCol w="329184">
                  <a:extLst>
                    <a:ext uri="{9D8B030D-6E8A-4147-A177-3AD203B41FA5}">
                      <a16:colId xmlns:a16="http://schemas.microsoft.com/office/drawing/2014/main" val="1052191766"/>
                    </a:ext>
                  </a:extLst>
                </a:gridCol>
                <a:gridCol w="329184">
                  <a:extLst>
                    <a:ext uri="{9D8B030D-6E8A-4147-A177-3AD203B41FA5}">
                      <a16:colId xmlns:a16="http://schemas.microsoft.com/office/drawing/2014/main" val="216860934"/>
                    </a:ext>
                  </a:extLst>
                </a:gridCol>
                <a:gridCol w="329184">
                  <a:extLst>
                    <a:ext uri="{9D8B030D-6E8A-4147-A177-3AD203B41FA5}">
                      <a16:colId xmlns:a16="http://schemas.microsoft.com/office/drawing/2014/main" val="3677477988"/>
                    </a:ext>
                  </a:extLst>
                </a:gridCol>
                <a:gridCol w="329184">
                  <a:extLst>
                    <a:ext uri="{9D8B030D-6E8A-4147-A177-3AD203B41FA5}">
                      <a16:colId xmlns:a16="http://schemas.microsoft.com/office/drawing/2014/main" val="3231112242"/>
                    </a:ext>
                  </a:extLst>
                </a:gridCol>
                <a:gridCol w="370332">
                  <a:extLst>
                    <a:ext uri="{9D8B030D-6E8A-4147-A177-3AD203B41FA5}">
                      <a16:colId xmlns:a16="http://schemas.microsoft.com/office/drawing/2014/main" val="1690509747"/>
                    </a:ext>
                  </a:extLst>
                </a:gridCol>
                <a:gridCol w="370332">
                  <a:extLst>
                    <a:ext uri="{9D8B030D-6E8A-4147-A177-3AD203B41FA5}">
                      <a16:colId xmlns:a16="http://schemas.microsoft.com/office/drawing/2014/main" val="2929054503"/>
                    </a:ext>
                  </a:extLst>
                </a:gridCol>
                <a:gridCol w="329184">
                  <a:extLst>
                    <a:ext uri="{9D8B030D-6E8A-4147-A177-3AD203B41FA5}">
                      <a16:colId xmlns:a16="http://schemas.microsoft.com/office/drawing/2014/main" val="950820125"/>
                    </a:ext>
                  </a:extLst>
                </a:gridCol>
                <a:gridCol w="329184">
                  <a:extLst>
                    <a:ext uri="{9D8B030D-6E8A-4147-A177-3AD203B41FA5}">
                      <a16:colId xmlns:a16="http://schemas.microsoft.com/office/drawing/2014/main" val="362266493"/>
                    </a:ext>
                  </a:extLst>
                </a:gridCol>
                <a:gridCol w="370332">
                  <a:extLst>
                    <a:ext uri="{9D8B030D-6E8A-4147-A177-3AD203B41FA5}">
                      <a16:colId xmlns:a16="http://schemas.microsoft.com/office/drawing/2014/main" val="1774386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181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16:24:45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247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- 2018-03-18 15:52:31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158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- 2018-03-20 10:32:19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মাছে ভাতে বঙ্গালীর উৎসব কি মাছ ছাড়া সম্ভব,তাও আবার পহেলা বইশাখ। তাই মাছ মোটিফে করা এই আসাধারন শাড়ীটা। অম্বর সবসময় কপড়ে ঐতিয্য কে তুলে ধরার চেষ্টা করে।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297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17:33:02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শাড়ীর সাথে মিলিয়ে মালা নিয়ে নিতে পারেন। কাঠের বেজ এর ওপর হ্যান্ড পেইন্টিং।  অর্ডার করতে ইনবক্স করুন প্লিজ।</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4197465"/>
                  </a:ext>
                </a:extLst>
              </a:tr>
            </a:tbl>
          </a:graphicData>
        </a:graphic>
      </p:graphicFrame>
      <p:sp>
        <p:nvSpPr>
          <p:cNvPr id="4" name="Text Placeholder 3">
            <a:extLst>
              <a:ext uri="{FF2B5EF4-FFF2-40B4-BE49-F238E27FC236}">
                <a16:creationId xmlns:a16="http://schemas.microsoft.com/office/drawing/2014/main" id="{1C9B0CCB-6FAD-439B-A950-42B15FCA2BB9}"/>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079239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D18E-12D3-4EF4-8680-25A9CEA5F14A}"/>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57FA02FD-EDD1-4C97-8AF4-BF491BDF1266}"/>
              </a:ext>
            </a:extLst>
          </p:cNvPr>
          <p:cNvGraphicFramePr>
            <a:graphicFrameLocks noGrp="1"/>
          </p:cNvGraphicFramePr>
          <p:nvPr>
            <p:ph type="tbl" sz="quarter" idx="13"/>
            <p:extLst>
              <p:ext uri="{D42A27DB-BD31-4B8C-83A1-F6EECF244321}">
                <p14:modId xmlns:p14="http://schemas.microsoft.com/office/powerpoint/2010/main" val="249221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79990263"/>
                    </a:ext>
                  </a:extLst>
                </a:gridCol>
                <a:gridCol w="370332">
                  <a:extLst>
                    <a:ext uri="{9D8B030D-6E8A-4147-A177-3AD203B41FA5}">
                      <a16:colId xmlns:a16="http://schemas.microsoft.com/office/drawing/2014/main" val="945703326"/>
                    </a:ext>
                  </a:extLst>
                </a:gridCol>
                <a:gridCol w="370332">
                  <a:extLst>
                    <a:ext uri="{9D8B030D-6E8A-4147-A177-3AD203B41FA5}">
                      <a16:colId xmlns:a16="http://schemas.microsoft.com/office/drawing/2014/main" val="816389461"/>
                    </a:ext>
                  </a:extLst>
                </a:gridCol>
                <a:gridCol w="370332">
                  <a:extLst>
                    <a:ext uri="{9D8B030D-6E8A-4147-A177-3AD203B41FA5}">
                      <a16:colId xmlns:a16="http://schemas.microsoft.com/office/drawing/2014/main" val="700644289"/>
                    </a:ext>
                  </a:extLst>
                </a:gridCol>
                <a:gridCol w="329184">
                  <a:extLst>
                    <a:ext uri="{9D8B030D-6E8A-4147-A177-3AD203B41FA5}">
                      <a16:colId xmlns:a16="http://schemas.microsoft.com/office/drawing/2014/main" val="424869310"/>
                    </a:ext>
                  </a:extLst>
                </a:gridCol>
                <a:gridCol w="329184">
                  <a:extLst>
                    <a:ext uri="{9D8B030D-6E8A-4147-A177-3AD203B41FA5}">
                      <a16:colId xmlns:a16="http://schemas.microsoft.com/office/drawing/2014/main" val="1488928592"/>
                    </a:ext>
                  </a:extLst>
                </a:gridCol>
                <a:gridCol w="329184">
                  <a:extLst>
                    <a:ext uri="{9D8B030D-6E8A-4147-A177-3AD203B41FA5}">
                      <a16:colId xmlns:a16="http://schemas.microsoft.com/office/drawing/2014/main" val="3421762629"/>
                    </a:ext>
                  </a:extLst>
                </a:gridCol>
                <a:gridCol w="329184">
                  <a:extLst>
                    <a:ext uri="{9D8B030D-6E8A-4147-A177-3AD203B41FA5}">
                      <a16:colId xmlns:a16="http://schemas.microsoft.com/office/drawing/2014/main" val="3232166436"/>
                    </a:ext>
                  </a:extLst>
                </a:gridCol>
                <a:gridCol w="329184">
                  <a:extLst>
                    <a:ext uri="{9D8B030D-6E8A-4147-A177-3AD203B41FA5}">
                      <a16:colId xmlns:a16="http://schemas.microsoft.com/office/drawing/2014/main" val="2910422059"/>
                    </a:ext>
                  </a:extLst>
                </a:gridCol>
                <a:gridCol w="329184">
                  <a:extLst>
                    <a:ext uri="{9D8B030D-6E8A-4147-A177-3AD203B41FA5}">
                      <a16:colId xmlns:a16="http://schemas.microsoft.com/office/drawing/2014/main" val="1593406307"/>
                    </a:ext>
                  </a:extLst>
                </a:gridCol>
                <a:gridCol w="329184">
                  <a:extLst>
                    <a:ext uri="{9D8B030D-6E8A-4147-A177-3AD203B41FA5}">
                      <a16:colId xmlns:a16="http://schemas.microsoft.com/office/drawing/2014/main" val="1167985675"/>
                    </a:ext>
                  </a:extLst>
                </a:gridCol>
                <a:gridCol w="329184">
                  <a:extLst>
                    <a:ext uri="{9D8B030D-6E8A-4147-A177-3AD203B41FA5}">
                      <a16:colId xmlns:a16="http://schemas.microsoft.com/office/drawing/2014/main" val="4196433102"/>
                    </a:ext>
                  </a:extLst>
                </a:gridCol>
                <a:gridCol w="329184">
                  <a:extLst>
                    <a:ext uri="{9D8B030D-6E8A-4147-A177-3AD203B41FA5}">
                      <a16:colId xmlns:a16="http://schemas.microsoft.com/office/drawing/2014/main" val="1442783798"/>
                    </a:ext>
                  </a:extLst>
                </a:gridCol>
                <a:gridCol w="370332">
                  <a:extLst>
                    <a:ext uri="{9D8B030D-6E8A-4147-A177-3AD203B41FA5}">
                      <a16:colId xmlns:a16="http://schemas.microsoft.com/office/drawing/2014/main" val="640285349"/>
                    </a:ext>
                  </a:extLst>
                </a:gridCol>
                <a:gridCol w="370332">
                  <a:extLst>
                    <a:ext uri="{9D8B030D-6E8A-4147-A177-3AD203B41FA5}">
                      <a16:colId xmlns:a16="http://schemas.microsoft.com/office/drawing/2014/main" val="1756372650"/>
                    </a:ext>
                  </a:extLst>
                </a:gridCol>
                <a:gridCol w="329184">
                  <a:extLst>
                    <a:ext uri="{9D8B030D-6E8A-4147-A177-3AD203B41FA5}">
                      <a16:colId xmlns:a16="http://schemas.microsoft.com/office/drawing/2014/main" val="1646153980"/>
                    </a:ext>
                  </a:extLst>
                </a:gridCol>
                <a:gridCol w="329184">
                  <a:extLst>
                    <a:ext uri="{9D8B030D-6E8A-4147-A177-3AD203B41FA5}">
                      <a16:colId xmlns:a16="http://schemas.microsoft.com/office/drawing/2014/main" val="3299467288"/>
                    </a:ext>
                  </a:extLst>
                </a:gridCol>
                <a:gridCol w="370332">
                  <a:extLst>
                    <a:ext uri="{9D8B030D-6E8A-4147-A177-3AD203B41FA5}">
                      <a16:colId xmlns:a16="http://schemas.microsoft.com/office/drawing/2014/main" val="1247397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315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অম্বর-Ambor - 2018-03-26 16:50:14</a:t>
                      </a:r>
                      <a:r>
                        <a:rPr kumimoji="0" lang="en-US" sz="1000" b="0" i="0" u="none" strike="noStrike" kern="1200" cap="none" spc="0" normalizeH="0" baseline="0" noProof="0">
                          <a:ln>
                            <a:noFill/>
                          </a:ln>
                          <a:solidFill>
                            <a:prstClr val="black"/>
                          </a:solidFill>
                          <a:effectLst/>
                          <a:uLnTx/>
                          <a:uFillTx/>
                          <a:latin typeface="+mn-lt"/>
                          <a:ea typeface="+mn-ea"/>
                          <a:cs typeface="+mn-cs"/>
                        </a:rPr>
                        <a:t>
Wow Moly apu looking stunning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213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- 2018-04-04 11:53:25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এই শাড়ীটার স্টক শেষ,  প্লিজ কেউ চেয়ে আমার মন খারাপ করায় দিয়েন না।তবে ব্লাউজ পিস টা আছে কয়েকটা যাদের লাগবে ইনবক্স এ নক দেন।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3124351"/>
                  </a:ext>
                </a:extLst>
              </a:tr>
            </a:tbl>
          </a:graphicData>
        </a:graphic>
      </p:graphicFrame>
      <p:sp>
        <p:nvSpPr>
          <p:cNvPr id="4" name="Text Placeholder 3">
            <a:extLst>
              <a:ext uri="{FF2B5EF4-FFF2-40B4-BE49-F238E27FC236}">
                <a16:creationId xmlns:a16="http://schemas.microsoft.com/office/drawing/2014/main" id="{0DC0A5E3-01F9-4174-AA65-4E79EF6FBDB6}"/>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4204674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53CFE-4697-49D8-86E3-0B9A9848366F}"/>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6C1E8A89-9B72-4632-9267-C3232947C945}"/>
              </a:ext>
            </a:extLst>
          </p:cNvPr>
          <p:cNvGraphicFramePr>
            <a:graphicFrameLocks noGrp="1"/>
          </p:cNvGraphicFramePr>
          <p:nvPr>
            <p:ph type="tbl" sz="quarter" idx="13"/>
            <p:extLst>
              <p:ext uri="{D42A27DB-BD31-4B8C-83A1-F6EECF244321}">
                <p14:modId xmlns:p14="http://schemas.microsoft.com/office/powerpoint/2010/main" val="4257336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4587309"/>
                    </a:ext>
                  </a:extLst>
                </a:gridCol>
                <a:gridCol w="370332">
                  <a:extLst>
                    <a:ext uri="{9D8B030D-6E8A-4147-A177-3AD203B41FA5}">
                      <a16:colId xmlns:a16="http://schemas.microsoft.com/office/drawing/2014/main" val="76163756"/>
                    </a:ext>
                  </a:extLst>
                </a:gridCol>
                <a:gridCol w="370332">
                  <a:extLst>
                    <a:ext uri="{9D8B030D-6E8A-4147-A177-3AD203B41FA5}">
                      <a16:colId xmlns:a16="http://schemas.microsoft.com/office/drawing/2014/main" val="1443675390"/>
                    </a:ext>
                  </a:extLst>
                </a:gridCol>
                <a:gridCol w="370332">
                  <a:extLst>
                    <a:ext uri="{9D8B030D-6E8A-4147-A177-3AD203B41FA5}">
                      <a16:colId xmlns:a16="http://schemas.microsoft.com/office/drawing/2014/main" val="1307087763"/>
                    </a:ext>
                  </a:extLst>
                </a:gridCol>
                <a:gridCol w="329184">
                  <a:extLst>
                    <a:ext uri="{9D8B030D-6E8A-4147-A177-3AD203B41FA5}">
                      <a16:colId xmlns:a16="http://schemas.microsoft.com/office/drawing/2014/main" val="963457311"/>
                    </a:ext>
                  </a:extLst>
                </a:gridCol>
                <a:gridCol w="329184">
                  <a:extLst>
                    <a:ext uri="{9D8B030D-6E8A-4147-A177-3AD203B41FA5}">
                      <a16:colId xmlns:a16="http://schemas.microsoft.com/office/drawing/2014/main" val="175767445"/>
                    </a:ext>
                  </a:extLst>
                </a:gridCol>
                <a:gridCol w="329184">
                  <a:extLst>
                    <a:ext uri="{9D8B030D-6E8A-4147-A177-3AD203B41FA5}">
                      <a16:colId xmlns:a16="http://schemas.microsoft.com/office/drawing/2014/main" val="4128018066"/>
                    </a:ext>
                  </a:extLst>
                </a:gridCol>
                <a:gridCol w="329184">
                  <a:extLst>
                    <a:ext uri="{9D8B030D-6E8A-4147-A177-3AD203B41FA5}">
                      <a16:colId xmlns:a16="http://schemas.microsoft.com/office/drawing/2014/main" val="1126155029"/>
                    </a:ext>
                  </a:extLst>
                </a:gridCol>
                <a:gridCol w="329184">
                  <a:extLst>
                    <a:ext uri="{9D8B030D-6E8A-4147-A177-3AD203B41FA5}">
                      <a16:colId xmlns:a16="http://schemas.microsoft.com/office/drawing/2014/main" val="994571607"/>
                    </a:ext>
                  </a:extLst>
                </a:gridCol>
                <a:gridCol w="329184">
                  <a:extLst>
                    <a:ext uri="{9D8B030D-6E8A-4147-A177-3AD203B41FA5}">
                      <a16:colId xmlns:a16="http://schemas.microsoft.com/office/drawing/2014/main" val="2868356729"/>
                    </a:ext>
                  </a:extLst>
                </a:gridCol>
                <a:gridCol w="329184">
                  <a:extLst>
                    <a:ext uri="{9D8B030D-6E8A-4147-A177-3AD203B41FA5}">
                      <a16:colId xmlns:a16="http://schemas.microsoft.com/office/drawing/2014/main" val="1656887960"/>
                    </a:ext>
                  </a:extLst>
                </a:gridCol>
                <a:gridCol w="329184">
                  <a:extLst>
                    <a:ext uri="{9D8B030D-6E8A-4147-A177-3AD203B41FA5}">
                      <a16:colId xmlns:a16="http://schemas.microsoft.com/office/drawing/2014/main" val="3962925883"/>
                    </a:ext>
                  </a:extLst>
                </a:gridCol>
                <a:gridCol w="329184">
                  <a:extLst>
                    <a:ext uri="{9D8B030D-6E8A-4147-A177-3AD203B41FA5}">
                      <a16:colId xmlns:a16="http://schemas.microsoft.com/office/drawing/2014/main" val="1237498020"/>
                    </a:ext>
                  </a:extLst>
                </a:gridCol>
                <a:gridCol w="370332">
                  <a:extLst>
                    <a:ext uri="{9D8B030D-6E8A-4147-A177-3AD203B41FA5}">
                      <a16:colId xmlns:a16="http://schemas.microsoft.com/office/drawing/2014/main" val="741194904"/>
                    </a:ext>
                  </a:extLst>
                </a:gridCol>
                <a:gridCol w="370332">
                  <a:extLst>
                    <a:ext uri="{9D8B030D-6E8A-4147-A177-3AD203B41FA5}">
                      <a16:colId xmlns:a16="http://schemas.microsoft.com/office/drawing/2014/main" val="1623172221"/>
                    </a:ext>
                  </a:extLst>
                </a:gridCol>
                <a:gridCol w="329184">
                  <a:extLst>
                    <a:ext uri="{9D8B030D-6E8A-4147-A177-3AD203B41FA5}">
                      <a16:colId xmlns:a16="http://schemas.microsoft.com/office/drawing/2014/main" val="3732815168"/>
                    </a:ext>
                  </a:extLst>
                </a:gridCol>
                <a:gridCol w="329184">
                  <a:extLst>
                    <a:ext uri="{9D8B030D-6E8A-4147-A177-3AD203B41FA5}">
                      <a16:colId xmlns:a16="http://schemas.microsoft.com/office/drawing/2014/main" val="4281028536"/>
                    </a:ext>
                  </a:extLst>
                </a:gridCol>
                <a:gridCol w="370332">
                  <a:extLst>
                    <a:ext uri="{9D8B030D-6E8A-4147-A177-3AD203B41FA5}">
                      <a16:colId xmlns:a16="http://schemas.microsoft.com/office/drawing/2014/main" val="115726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109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16:36:25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আগের শাড়ীটা ছিল মডেল এ পড়াটা। তাতি রঙ চেঞ্জ করে ফেলছে, কিন্তু রংটা খুব সুন্দর। এই শাড়ীটাতে ডিসকাউন্ট থাকছে।
তসর শাড়ীতে ব্লকের কাজ
আগের মুল্য: ১৭০০ টাকা
বর্তমান মুল্য: ১৫০০ টাকা।
অর্ডার করতে ইনবক্স করুন।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1120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- 2018-03-31 08:13:49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কোডঃ জয়া
বুননঃ হাফসিল্ক শাড়ীতে হ্যান্ড ব্লক এর কাজ।ব্লাউজ রানিং।
মুল্যঃ ১৭০০ টাকা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1713201"/>
                  </a:ext>
                </a:extLst>
              </a:tr>
            </a:tbl>
          </a:graphicData>
        </a:graphic>
      </p:graphicFrame>
      <p:sp>
        <p:nvSpPr>
          <p:cNvPr id="4" name="Text Placeholder 3">
            <a:extLst>
              <a:ext uri="{FF2B5EF4-FFF2-40B4-BE49-F238E27FC236}">
                <a16:creationId xmlns:a16="http://schemas.microsoft.com/office/drawing/2014/main" id="{05496456-0BA6-41BC-B1E1-A1CD0BCAAD00}"/>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989153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AB3B0-B465-482E-9100-E886B05E5035}"/>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5846F8B9-2902-4051-83D8-17B4618D0343}"/>
              </a:ext>
            </a:extLst>
          </p:cNvPr>
          <p:cNvGraphicFramePr>
            <a:graphicFrameLocks noGrp="1"/>
          </p:cNvGraphicFramePr>
          <p:nvPr>
            <p:ph type="tbl" sz="quarter" idx="13"/>
            <p:extLst>
              <p:ext uri="{D42A27DB-BD31-4B8C-83A1-F6EECF244321}">
                <p14:modId xmlns:p14="http://schemas.microsoft.com/office/powerpoint/2010/main" val="316805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63672300"/>
                    </a:ext>
                  </a:extLst>
                </a:gridCol>
                <a:gridCol w="370332">
                  <a:extLst>
                    <a:ext uri="{9D8B030D-6E8A-4147-A177-3AD203B41FA5}">
                      <a16:colId xmlns:a16="http://schemas.microsoft.com/office/drawing/2014/main" val="1216521760"/>
                    </a:ext>
                  </a:extLst>
                </a:gridCol>
                <a:gridCol w="370332">
                  <a:extLst>
                    <a:ext uri="{9D8B030D-6E8A-4147-A177-3AD203B41FA5}">
                      <a16:colId xmlns:a16="http://schemas.microsoft.com/office/drawing/2014/main" val="2052468970"/>
                    </a:ext>
                  </a:extLst>
                </a:gridCol>
                <a:gridCol w="370332">
                  <a:extLst>
                    <a:ext uri="{9D8B030D-6E8A-4147-A177-3AD203B41FA5}">
                      <a16:colId xmlns:a16="http://schemas.microsoft.com/office/drawing/2014/main" val="2638828097"/>
                    </a:ext>
                  </a:extLst>
                </a:gridCol>
                <a:gridCol w="329184">
                  <a:extLst>
                    <a:ext uri="{9D8B030D-6E8A-4147-A177-3AD203B41FA5}">
                      <a16:colId xmlns:a16="http://schemas.microsoft.com/office/drawing/2014/main" val="1559031480"/>
                    </a:ext>
                  </a:extLst>
                </a:gridCol>
                <a:gridCol w="329184">
                  <a:extLst>
                    <a:ext uri="{9D8B030D-6E8A-4147-A177-3AD203B41FA5}">
                      <a16:colId xmlns:a16="http://schemas.microsoft.com/office/drawing/2014/main" val="2481703007"/>
                    </a:ext>
                  </a:extLst>
                </a:gridCol>
                <a:gridCol w="329184">
                  <a:extLst>
                    <a:ext uri="{9D8B030D-6E8A-4147-A177-3AD203B41FA5}">
                      <a16:colId xmlns:a16="http://schemas.microsoft.com/office/drawing/2014/main" val="4100132012"/>
                    </a:ext>
                  </a:extLst>
                </a:gridCol>
                <a:gridCol w="329184">
                  <a:extLst>
                    <a:ext uri="{9D8B030D-6E8A-4147-A177-3AD203B41FA5}">
                      <a16:colId xmlns:a16="http://schemas.microsoft.com/office/drawing/2014/main" val="3281731115"/>
                    </a:ext>
                  </a:extLst>
                </a:gridCol>
                <a:gridCol w="329184">
                  <a:extLst>
                    <a:ext uri="{9D8B030D-6E8A-4147-A177-3AD203B41FA5}">
                      <a16:colId xmlns:a16="http://schemas.microsoft.com/office/drawing/2014/main" val="3816287926"/>
                    </a:ext>
                  </a:extLst>
                </a:gridCol>
                <a:gridCol w="329184">
                  <a:extLst>
                    <a:ext uri="{9D8B030D-6E8A-4147-A177-3AD203B41FA5}">
                      <a16:colId xmlns:a16="http://schemas.microsoft.com/office/drawing/2014/main" val="4023353891"/>
                    </a:ext>
                  </a:extLst>
                </a:gridCol>
                <a:gridCol w="329184">
                  <a:extLst>
                    <a:ext uri="{9D8B030D-6E8A-4147-A177-3AD203B41FA5}">
                      <a16:colId xmlns:a16="http://schemas.microsoft.com/office/drawing/2014/main" val="70181047"/>
                    </a:ext>
                  </a:extLst>
                </a:gridCol>
                <a:gridCol w="329184">
                  <a:extLst>
                    <a:ext uri="{9D8B030D-6E8A-4147-A177-3AD203B41FA5}">
                      <a16:colId xmlns:a16="http://schemas.microsoft.com/office/drawing/2014/main" val="1585470028"/>
                    </a:ext>
                  </a:extLst>
                </a:gridCol>
                <a:gridCol w="329184">
                  <a:extLst>
                    <a:ext uri="{9D8B030D-6E8A-4147-A177-3AD203B41FA5}">
                      <a16:colId xmlns:a16="http://schemas.microsoft.com/office/drawing/2014/main" val="3646976503"/>
                    </a:ext>
                  </a:extLst>
                </a:gridCol>
                <a:gridCol w="370332">
                  <a:extLst>
                    <a:ext uri="{9D8B030D-6E8A-4147-A177-3AD203B41FA5}">
                      <a16:colId xmlns:a16="http://schemas.microsoft.com/office/drawing/2014/main" val="2544893373"/>
                    </a:ext>
                  </a:extLst>
                </a:gridCol>
                <a:gridCol w="370332">
                  <a:extLst>
                    <a:ext uri="{9D8B030D-6E8A-4147-A177-3AD203B41FA5}">
                      <a16:colId xmlns:a16="http://schemas.microsoft.com/office/drawing/2014/main" val="3445421722"/>
                    </a:ext>
                  </a:extLst>
                </a:gridCol>
                <a:gridCol w="329184">
                  <a:extLst>
                    <a:ext uri="{9D8B030D-6E8A-4147-A177-3AD203B41FA5}">
                      <a16:colId xmlns:a16="http://schemas.microsoft.com/office/drawing/2014/main" val="350475131"/>
                    </a:ext>
                  </a:extLst>
                </a:gridCol>
                <a:gridCol w="329184">
                  <a:extLst>
                    <a:ext uri="{9D8B030D-6E8A-4147-A177-3AD203B41FA5}">
                      <a16:colId xmlns:a16="http://schemas.microsoft.com/office/drawing/2014/main" val="4151822363"/>
                    </a:ext>
                  </a:extLst>
                </a:gridCol>
                <a:gridCol w="370332">
                  <a:extLst>
                    <a:ext uri="{9D8B030D-6E8A-4147-A177-3AD203B41FA5}">
                      <a16:colId xmlns:a16="http://schemas.microsoft.com/office/drawing/2014/main" val="185699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61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- 2018-03-12 05:55:22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তুই কি আমার দুঃখ হবি?
এই আমি এক উড়নচন্ডী আউলা বাউল
রুখো চুলে পথের ধুলো
চোখের নীচে কালো ছায়া।
সেইখানে তুই রাত বিরেতে স্পর্শ দিবি।
তুই কি আমার দুঃখ হবি?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175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- 2018-04-03 04:58:18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বইশাখের প্রথম দিন একটা গামছা শাড়ি আর সাথে গলায় মাদুলি।  ব্যাস আর কি লাগে!
বুনন: সুতি
মুল্য: ১৫৫০ টাকা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302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- 2018-03-19 12:18:49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4124517"/>
                  </a:ext>
                </a:extLst>
              </a:tr>
            </a:tbl>
          </a:graphicData>
        </a:graphic>
      </p:graphicFrame>
      <p:sp>
        <p:nvSpPr>
          <p:cNvPr id="4" name="Text Placeholder 3">
            <a:extLst>
              <a:ext uri="{FF2B5EF4-FFF2-40B4-BE49-F238E27FC236}">
                <a16:creationId xmlns:a16="http://schemas.microsoft.com/office/drawing/2014/main" id="{D735AA6E-EAB4-4EA9-A010-24F4607495F7}"/>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542696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F8C5A-59C6-4624-8398-60846C6743D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A953155-1D6B-450B-8E92-8CBEA589BA42}"/>
              </a:ext>
            </a:extLst>
          </p:cNvPr>
          <p:cNvGraphicFramePr>
            <a:graphicFrameLocks noGrp="1"/>
          </p:cNvGraphicFramePr>
          <p:nvPr>
            <p:ph type="chart" sz="quarter" idx="13"/>
            <p:extLst>
              <p:ext uri="{D42A27DB-BD31-4B8C-83A1-F6EECF244321}">
                <p14:modId xmlns:p14="http://schemas.microsoft.com/office/powerpoint/2010/main" val="3257529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28D262-C776-49F7-8D30-FCAB29BE4A1F}"/>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5477D298-CD7B-44D1-BA46-E6C1F4D6C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997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2520-7AE0-47AC-9D46-F31C823958A0}"/>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FB3F3F3-BDBB-45E5-820B-0F9BA48DE992}"/>
              </a:ext>
            </a:extLst>
          </p:cNvPr>
          <p:cNvGraphicFramePr>
            <a:graphicFrameLocks noGrp="1"/>
          </p:cNvGraphicFramePr>
          <p:nvPr>
            <p:ph type="chart" sz="quarter" idx="13"/>
            <p:extLst>
              <p:ext uri="{D42A27DB-BD31-4B8C-83A1-F6EECF244321}">
                <p14:modId xmlns:p14="http://schemas.microsoft.com/office/powerpoint/2010/main" val="1940420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5389E-0808-459B-A50E-2B26618EC0D8}"/>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8AA8939E-F5CC-4BA3-B367-0FA1EAFA6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758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1E7FA-1400-4702-BA7C-045A7D88C51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FDA8BF4-2617-4ED4-BE32-D21F3E729CD9}"/>
              </a:ext>
            </a:extLst>
          </p:cNvPr>
          <p:cNvGraphicFramePr>
            <a:graphicFrameLocks noGrp="1"/>
          </p:cNvGraphicFramePr>
          <p:nvPr>
            <p:ph type="chart" sz="quarter" idx="13"/>
            <p:extLst>
              <p:ext uri="{D42A27DB-BD31-4B8C-83A1-F6EECF244321}">
                <p14:modId xmlns:p14="http://schemas.microsoft.com/office/powerpoint/2010/main" val="3302048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25AD3-F650-4A42-92DD-239826104E8B}"/>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37BD620B-7353-4B6E-B3F2-987FAE9AA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423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7C41-5E99-4CDB-8006-A552ED97A63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7FCB6BAC-91CF-4743-AF7F-FDDB631879B1}"/>
              </a:ext>
            </a:extLst>
          </p:cNvPr>
          <p:cNvGraphicFramePr>
            <a:graphicFrameLocks noGrp="1"/>
          </p:cNvGraphicFramePr>
          <p:nvPr>
            <p:ph type="chart" sz="quarter" idx="13"/>
            <p:extLst>
              <p:ext uri="{D42A27DB-BD31-4B8C-83A1-F6EECF244321}">
                <p14:modId xmlns:p14="http://schemas.microsoft.com/office/powerpoint/2010/main" val="3358333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08132-7AED-4FB1-A625-2B0EA7E22BA1}"/>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A2FC8267-22DE-4405-82C5-2E1041B902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061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F473E-974C-40A7-84BA-5144E3FB946B}"/>
              </a:ext>
            </a:extLst>
          </p:cNvPr>
          <p:cNvSpPr>
            <a:spLocks noGrp="1"/>
          </p:cNvSpPr>
          <p:nvPr>
            <p:ph type="title"/>
          </p:nvPr>
        </p:nvSpPr>
        <p:spPr/>
        <p:txBody>
          <a:bodyPr/>
          <a:lstStyle/>
          <a:p>
            <a:r>
              <a:rPr lang="en-US"/>
              <a:t>Facebook Own Video Posts</a:t>
            </a:r>
          </a:p>
        </p:txBody>
      </p:sp>
      <p:graphicFrame>
        <p:nvGraphicFramePr>
          <p:cNvPr id="6" name="Chart Placeholder 5">
            <a:extLst>
              <a:ext uri="{FF2B5EF4-FFF2-40B4-BE49-F238E27FC236}">
                <a16:creationId xmlns:a16="http://schemas.microsoft.com/office/drawing/2014/main" id="{98F5DE9A-1B12-4924-BFF5-4C377A34BB7D}"/>
              </a:ext>
            </a:extLst>
          </p:cNvPr>
          <p:cNvGraphicFramePr>
            <a:graphicFrameLocks noGrp="1"/>
          </p:cNvGraphicFramePr>
          <p:nvPr>
            <p:ph type="chart" sz="quarter" idx="13"/>
            <p:extLst>
              <p:ext uri="{D42A27DB-BD31-4B8C-83A1-F6EECF244321}">
                <p14:modId xmlns:p14="http://schemas.microsoft.com/office/powerpoint/2010/main" val="3376748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8654C2-8886-40BA-864B-690C38A2EF41}"/>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6E25E108-3FC5-4874-ADBF-E83F61B644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2839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F0D6-D865-4A45-8F86-CB897CA590FA}"/>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FE873C36-BD39-44FD-815C-C98C2F1C467B}"/>
              </a:ext>
            </a:extLst>
          </p:cNvPr>
          <p:cNvGraphicFramePr>
            <a:graphicFrameLocks noGrp="1"/>
          </p:cNvGraphicFramePr>
          <p:nvPr>
            <p:ph type="chart" sz="quarter" idx="13"/>
            <p:extLst>
              <p:ext uri="{D42A27DB-BD31-4B8C-83A1-F6EECF244321}">
                <p14:modId xmlns:p14="http://schemas.microsoft.com/office/powerpoint/2010/main" val="2531215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DD9804-2A7B-400A-918F-28833678DFBA}"/>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BBC1F2E3-49C0-4209-BF26-757D5CA596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5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4805-09EC-47B2-B3AE-98F475801F30}"/>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6075D62A-BC14-426D-9494-E8522471CF9F}"/>
              </a:ext>
            </a:extLst>
          </p:cNvPr>
          <p:cNvGraphicFramePr>
            <a:graphicFrameLocks noGrp="1"/>
          </p:cNvGraphicFramePr>
          <p:nvPr>
            <p:ph type="chart" sz="quarter" idx="13"/>
            <p:extLst>
              <p:ext uri="{D42A27DB-BD31-4B8C-83A1-F6EECF244321}">
                <p14:modId xmlns:p14="http://schemas.microsoft.com/office/powerpoint/2010/main" val="2187814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CDA20-2F4E-4B16-8CF5-5ABBEF595B47}"/>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F02F7A04-8392-4DC2-A914-79FB130E7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849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99F4D-BD4E-4FAF-949C-805700DD635B}"/>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4A9AF6F-8569-41F3-A667-38447639FCAF}"/>
              </a:ext>
            </a:extLst>
          </p:cNvPr>
          <p:cNvGraphicFramePr>
            <a:graphicFrameLocks noGrp="1"/>
          </p:cNvGraphicFramePr>
          <p:nvPr>
            <p:ph type="chart" sz="quarter" idx="13"/>
            <p:extLst>
              <p:ext uri="{D42A27DB-BD31-4B8C-83A1-F6EECF244321}">
                <p14:modId xmlns:p14="http://schemas.microsoft.com/office/powerpoint/2010/main" val="3889903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79034-2C06-4EF3-84EA-D5344FB9203A}"/>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BC5A578D-5F82-4EEC-911F-78953D71BC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581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353DC-063A-484E-B437-1BA6A816073B}"/>
              </a:ext>
            </a:extLst>
          </p:cNvPr>
          <p:cNvSpPr>
            <a:spLocks noGrp="1"/>
          </p:cNvSpPr>
          <p:nvPr>
            <p:ph type="title"/>
          </p:nvPr>
        </p:nvSpPr>
        <p:spPr/>
        <p:txBody>
          <a:bodyPr/>
          <a:lstStyle/>
          <a:p>
            <a:r>
              <a:rPr lang="en-US"/>
              <a:t>Facebook Interactions Per Post By Post Type</a:t>
            </a:r>
          </a:p>
        </p:txBody>
      </p:sp>
      <p:graphicFrame>
        <p:nvGraphicFramePr>
          <p:cNvPr id="6" name="Chart Placeholder 5">
            <a:extLst>
              <a:ext uri="{FF2B5EF4-FFF2-40B4-BE49-F238E27FC236}">
                <a16:creationId xmlns:a16="http://schemas.microsoft.com/office/drawing/2014/main" id="{51714351-9E86-4F34-A946-28A07C18F096}"/>
              </a:ext>
            </a:extLst>
          </p:cNvPr>
          <p:cNvGraphicFramePr>
            <a:graphicFrameLocks noGrp="1"/>
          </p:cNvGraphicFramePr>
          <p:nvPr>
            <p:ph type="chart" sz="quarter" idx="13"/>
            <p:extLst>
              <p:ext uri="{D42A27DB-BD31-4B8C-83A1-F6EECF244321}">
                <p14:modId xmlns:p14="http://schemas.microsoft.com/office/powerpoint/2010/main" val="3683468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093DF3-54F4-49AB-85B5-5C6F419AAAEA}"/>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93E27293-7A6D-4CBF-A929-6C5A0E634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3056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1150</Words>
  <Application>Microsoft Office PowerPoint</Application>
  <PresentationFormat>On-screen Show (4:3)</PresentationFormat>
  <Paragraphs>719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Vrinda</vt:lpstr>
      <vt:lpstr>Calibri</vt:lpstr>
      <vt:lpstr>Arial</vt:lpstr>
      <vt:lpstr>quintly_template</vt:lpstr>
      <vt:lpstr>Ambor</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vt:lpstr>
      <vt:lpstr>Facebook Interaction Rate By Post Type</vt:lpstr>
      <vt:lpstr>Facebook Own Posts By Weekday</vt:lpstr>
      <vt:lpstr>Facebook Own Posts By Hour</vt:lpstr>
      <vt:lpstr>Facebook Own Video Posts</vt:lpstr>
      <vt:lpstr>Facebook Post Type Distribution Per Profile</vt:lpstr>
      <vt:lpstr>Facebook Sponsored Posts Distribution</vt:lpstr>
      <vt:lpstr>Facebook Post Type Distribution</vt:lpstr>
      <vt:lpstr>Facebook Interactions Per Post By Post Type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Ambor</dc:title>
  <dc:creator>Administrator</dc:creator>
  <cp:lastModifiedBy>Administrator</cp:lastModifiedBy>
  <cp:revision>1</cp:revision>
  <dcterms:created xsi:type="dcterms:W3CDTF">2018-04-08T10:45:38Z</dcterms:created>
  <dcterms:modified xsi:type="dcterms:W3CDTF">2018-04-08T10:46:44Z</dcterms:modified>
</cp:coreProperties>
</file>