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Vrinda" panose="020B0502040204020203" pitchFamily="34" charset="0"/>
      <p:regular r:id="rId24"/>
      <p:bold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1</c:v>
                </c:pt>
                <c:pt idx="3">
                  <c:v>0</c:v>
                </c:pt>
                <c:pt idx="4">
                  <c:v>1</c:v>
                </c:pt>
                <c:pt idx="5">
                  <c:v>5</c:v>
                </c:pt>
                <c:pt idx="6">
                  <c:v>2</c:v>
                </c:pt>
                <c:pt idx="7">
                  <c:v>1</c:v>
                </c:pt>
                <c:pt idx="8">
                  <c:v>0</c:v>
                </c:pt>
                <c:pt idx="9">
                  <c:v>2</c:v>
                </c:pt>
                <c:pt idx="10">
                  <c:v>0</c:v>
                </c:pt>
                <c:pt idx="11">
                  <c:v>3</c:v>
                </c:pt>
                <c:pt idx="12">
                  <c:v>2</c:v>
                </c:pt>
                <c:pt idx="13">
                  <c:v>2</c:v>
                </c:pt>
                <c:pt idx="14">
                  <c:v>1</c:v>
                </c:pt>
                <c:pt idx="15">
                  <c:v>0</c:v>
                </c:pt>
                <c:pt idx="16">
                  <c:v>0</c:v>
                </c:pt>
                <c:pt idx="17">
                  <c:v>0</c:v>
                </c:pt>
                <c:pt idx="18">
                  <c:v>3</c:v>
                </c:pt>
                <c:pt idx="19">
                  <c:v>3</c:v>
                </c:pt>
                <c:pt idx="20">
                  <c:v>1</c:v>
                </c:pt>
                <c:pt idx="21">
                  <c:v>0</c:v>
                </c:pt>
                <c:pt idx="22">
                  <c:v>1</c:v>
                </c:pt>
                <c:pt idx="23">
                  <c:v>0</c:v>
                </c:pt>
                <c:pt idx="24">
                  <c:v>0</c:v>
                </c:pt>
                <c:pt idx="25">
                  <c:v>1</c:v>
                </c:pt>
                <c:pt idx="26">
                  <c:v>0</c:v>
                </c:pt>
                <c:pt idx="27">
                  <c:v>1</c:v>
                </c:pt>
                <c:pt idx="28">
                  <c:v>1</c:v>
                </c:pt>
                <c:pt idx="29">
                  <c:v>2</c:v>
                </c:pt>
                <c:pt idx="30">
                  <c:v>0</c:v>
                </c:pt>
                <c:pt idx="31">
                  <c:v>0</c:v>
                </c:pt>
              </c:numCache>
            </c:numRef>
          </c:val>
          <c:smooth val="0"/>
          <c:extLst>
            <c:ext xmlns:c16="http://schemas.microsoft.com/office/drawing/2014/chart" uri="{C3380CC4-5D6E-409C-BE32-E72D297353CC}">
              <c16:uniqueId val="{00000000-EF11-4F27-9E88-F83A20A68310}"/>
            </c:ext>
          </c:extLst>
        </c:ser>
        <c:dLbls>
          <c:showLegendKey val="0"/>
          <c:showVal val="0"/>
          <c:showCatName val="0"/>
          <c:showSerName val="0"/>
          <c:showPercent val="0"/>
          <c:showBubbleSize val="0"/>
        </c:dLbls>
        <c:smooth val="0"/>
        <c:axId val="436990080"/>
        <c:axId val="436985816"/>
      </c:lineChart>
      <c:dateAx>
        <c:axId val="43699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85816"/>
        <c:crosses val="autoZero"/>
        <c:auto val="1"/>
        <c:lblOffset val="100"/>
        <c:baseTimeUnit val="days"/>
      </c:dateAx>
      <c:valAx>
        <c:axId val="43698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4.4681754205670001E-3</c:v>
                </c:pt>
                <c:pt idx="1">
                  <c:v>3.4549465485314999</c:v>
                </c:pt>
                <c:pt idx="2">
                  <c:v>3.9177038726235999E-2</c:v>
                </c:pt>
              </c:numCache>
            </c:numRef>
          </c:val>
          <c:extLst>
            <c:ext xmlns:c16="http://schemas.microsoft.com/office/drawing/2014/chart" uri="{C3380CC4-5D6E-409C-BE32-E72D297353CC}">
              <c16:uniqueId val="{00000000-9B97-4D9D-9D7F-7F29E69A7214}"/>
            </c:ext>
          </c:extLst>
        </c:ser>
        <c:dLbls>
          <c:showLegendKey val="0"/>
          <c:showVal val="0"/>
          <c:showCatName val="0"/>
          <c:showSerName val="0"/>
          <c:showPercent val="0"/>
          <c:showBubbleSize val="0"/>
        </c:dLbls>
        <c:gapWidth val="219"/>
        <c:overlap val="-27"/>
        <c:axId val="436988112"/>
        <c:axId val="436989096"/>
      </c:barChart>
      <c:catAx>
        <c:axId val="4369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89096"/>
        <c:crosses val="autoZero"/>
        <c:auto val="1"/>
        <c:lblAlgn val="ctr"/>
        <c:lblOffset val="100"/>
        <c:noMultiLvlLbl val="0"/>
      </c:catAx>
      <c:valAx>
        <c:axId val="43698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8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3</c:v>
                </c:pt>
                <c:pt idx="3">
                  <c:v>3</c:v>
                </c:pt>
                <c:pt idx="4">
                  <c:v>0</c:v>
                </c:pt>
                <c:pt idx="5">
                  <c:v>8</c:v>
                </c:pt>
                <c:pt idx="6">
                  <c:v>10</c:v>
                </c:pt>
              </c:numCache>
            </c:numRef>
          </c:val>
          <c:extLst>
            <c:ext xmlns:c16="http://schemas.microsoft.com/office/drawing/2014/chart" uri="{C3380CC4-5D6E-409C-BE32-E72D297353CC}">
              <c16:uniqueId val="{00000000-DB57-4E76-BA93-8F4DBC08D56C}"/>
            </c:ext>
          </c:extLst>
        </c:ser>
        <c:dLbls>
          <c:showLegendKey val="0"/>
          <c:showVal val="0"/>
          <c:showCatName val="0"/>
          <c:showSerName val="0"/>
          <c:showPercent val="0"/>
          <c:showBubbleSize val="0"/>
        </c:dLbls>
        <c:gapWidth val="219"/>
        <c:overlap val="-27"/>
        <c:axId val="436995328"/>
        <c:axId val="436992704"/>
      </c:barChart>
      <c:catAx>
        <c:axId val="4369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2704"/>
        <c:crosses val="autoZero"/>
        <c:auto val="1"/>
        <c:lblAlgn val="ctr"/>
        <c:lblOffset val="100"/>
        <c:noMultiLvlLbl val="0"/>
      </c:catAx>
      <c:valAx>
        <c:axId val="43699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1</c:v>
                </c:pt>
                <c:pt idx="4">
                  <c:v>1</c:v>
                </c:pt>
                <c:pt idx="5">
                  <c:v>2</c:v>
                </c:pt>
                <c:pt idx="6">
                  <c:v>1</c:v>
                </c:pt>
                <c:pt idx="7">
                  <c:v>5</c:v>
                </c:pt>
                <c:pt idx="8">
                  <c:v>1</c:v>
                </c:pt>
                <c:pt idx="9">
                  <c:v>0</c:v>
                </c:pt>
                <c:pt idx="10">
                  <c:v>1</c:v>
                </c:pt>
                <c:pt idx="11">
                  <c:v>1</c:v>
                </c:pt>
                <c:pt idx="12">
                  <c:v>2</c:v>
                </c:pt>
                <c:pt idx="13">
                  <c:v>1</c:v>
                </c:pt>
                <c:pt idx="14">
                  <c:v>0</c:v>
                </c:pt>
                <c:pt idx="15">
                  <c:v>3</c:v>
                </c:pt>
                <c:pt idx="16">
                  <c:v>4</c:v>
                </c:pt>
                <c:pt idx="17">
                  <c:v>3</c:v>
                </c:pt>
                <c:pt idx="18">
                  <c:v>4</c:v>
                </c:pt>
                <c:pt idx="19">
                  <c:v>2</c:v>
                </c:pt>
                <c:pt idx="20">
                  <c:v>1</c:v>
                </c:pt>
                <c:pt idx="21">
                  <c:v>0</c:v>
                </c:pt>
                <c:pt idx="22">
                  <c:v>0</c:v>
                </c:pt>
                <c:pt idx="23">
                  <c:v>0</c:v>
                </c:pt>
              </c:numCache>
            </c:numRef>
          </c:val>
          <c:smooth val="0"/>
          <c:extLst>
            <c:ext xmlns:c16="http://schemas.microsoft.com/office/drawing/2014/chart" uri="{C3380CC4-5D6E-409C-BE32-E72D297353CC}">
              <c16:uniqueId val="{00000000-0486-4754-AD92-220EB34375A6}"/>
            </c:ext>
          </c:extLst>
        </c:ser>
        <c:dLbls>
          <c:showLegendKey val="0"/>
          <c:showVal val="0"/>
          <c:showCatName val="0"/>
          <c:showSerName val="0"/>
          <c:showPercent val="0"/>
          <c:showBubbleSize val="0"/>
        </c:dLbls>
        <c:smooth val="0"/>
        <c:axId val="436993032"/>
        <c:axId val="436997952"/>
      </c:lineChart>
      <c:catAx>
        <c:axId val="43699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7952"/>
        <c:crosses val="autoZero"/>
        <c:auto val="1"/>
        <c:lblAlgn val="ctr"/>
        <c:lblOffset val="100"/>
        <c:noMultiLvlLbl val="0"/>
      </c:catAx>
      <c:valAx>
        <c:axId val="43699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অম্বর-Ambor</c:v>
                </c:pt>
              </c:strCache>
            </c:strRef>
          </c:tx>
          <c:spPr>
            <a:ln w="28575" cap="rnd">
              <a:solidFill>
                <a:schemeClr val="accent1"/>
              </a:solidFill>
              <a:round/>
            </a:ln>
            <a:effectLst/>
          </c:spPr>
          <c:marker>
            <c:symbol val="none"/>
          </c:marker>
          <c:cat>
            <c:numRef>
              <c:f>Sheet1!$A$2:$A$33</c:f>
              <c:numCache>
                <c:formatCode>m/d/yyyy</c:formatCode>
                <c:ptCount val="32"/>
                <c:pt idx="0">
                  <c:v>43165</c:v>
                </c:pt>
                <c:pt idx="1">
                  <c:v>43166</c:v>
                </c:pt>
                <c:pt idx="2">
                  <c:v>43167</c:v>
                </c:pt>
                <c:pt idx="3">
                  <c:v>43168</c:v>
                </c:pt>
                <c:pt idx="4">
                  <c:v>43169</c:v>
                </c:pt>
                <c:pt idx="5">
                  <c:v>43170</c:v>
                </c:pt>
                <c:pt idx="6">
                  <c:v>43171</c:v>
                </c:pt>
                <c:pt idx="7">
                  <c:v>43172</c:v>
                </c:pt>
                <c:pt idx="8">
                  <c:v>43173</c:v>
                </c:pt>
                <c:pt idx="9">
                  <c:v>43174</c:v>
                </c:pt>
                <c:pt idx="10">
                  <c:v>43175</c:v>
                </c:pt>
                <c:pt idx="11">
                  <c:v>43176</c:v>
                </c:pt>
                <c:pt idx="12">
                  <c:v>43177</c:v>
                </c:pt>
                <c:pt idx="13">
                  <c:v>43178</c:v>
                </c:pt>
                <c:pt idx="14">
                  <c:v>43179</c:v>
                </c:pt>
                <c:pt idx="15">
                  <c:v>43180</c:v>
                </c:pt>
                <c:pt idx="16">
                  <c:v>43181</c:v>
                </c:pt>
                <c:pt idx="17">
                  <c:v>43182</c:v>
                </c:pt>
                <c:pt idx="18">
                  <c:v>43183</c:v>
                </c:pt>
                <c:pt idx="19">
                  <c:v>43184</c:v>
                </c:pt>
                <c:pt idx="20">
                  <c:v>43185</c:v>
                </c:pt>
                <c:pt idx="21">
                  <c:v>43186</c:v>
                </c:pt>
                <c:pt idx="22">
                  <c:v>43187</c:v>
                </c:pt>
                <c:pt idx="23">
                  <c:v>43188</c:v>
                </c:pt>
                <c:pt idx="24">
                  <c:v>43189</c:v>
                </c:pt>
                <c:pt idx="25">
                  <c:v>43190</c:v>
                </c:pt>
                <c:pt idx="26">
                  <c:v>43191</c:v>
                </c:pt>
                <c:pt idx="27">
                  <c:v>43192</c:v>
                </c:pt>
                <c:pt idx="28">
                  <c:v>43193</c:v>
                </c:pt>
                <c:pt idx="29">
                  <c:v>43194</c:v>
                </c:pt>
                <c:pt idx="30">
                  <c:v>43195</c:v>
                </c:pt>
                <c:pt idx="31">
                  <c:v>43196</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EB45-4398-92A4-3B9696FAC016}"/>
            </c:ext>
          </c:extLst>
        </c:ser>
        <c:dLbls>
          <c:showLegendKey val="0"/>
          <c:showVal val="0"/>
          <c:showCatName val="0"/>
          <c:showSerName val="0"/>
          <c:showPercent val="0"/>
          <c:showBubbleSize val="0"/>
        </c:dLbls>
        <c:smooth val="0"/>
        <c:axId val="437011728"/>
        <c:axId val="437009760"/>
      </c:lineChart>
      <c:dateAx>
        <c:axId val="43701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9760"/>
        <c:crosses val="autoZero"/>
        <c:auto val="1"/>
        <c:lblOffset val="100"/>
        <c:baseTimeUnit val="days"/>
      </c:dateAx>
      <c:valAx>
        <c:axId val="43700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1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1</c:v>
                </c:pt>
              </c:numCache>
            </c:numRef>
          </c:val>
          <c:extLst>
            <c:ext xmlns:c16="http://schemas.microsoft.com/office/drawing/2014/chart" uri="{C3380CC4-5D6E-409C-BE32-E72D297353CC}">
              <c16:uniqueId val="{00000000-9E2F-4556-BAE7-8A9C4AF35E1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29</c:v>
                </c:pt>
              </c:numCache>
            </c:numRef>
          </c:val>
          <c:extLst>
            <c:ext xmlns:c16="http://schemas.microsoft.com/office/drawing/2014/chart" uri="{C3380CC4-5D6E-409C-BE32-E72D297353CC}">
              <c16:uniqueId val="{00000001-9E2F-4556-BAE7-8A9C4AF35E1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3</c:v>
                </c:pt>
              </c:numCache>
            </c:numRef>
          </c:val>
          <c:extLst>
            <c:ext xmlns:c16="http://schemas.microsoft.com/office/drawing/2014/chart" uri="{C3380CC4-5D6E-409C-BE32-E72D297353CC}">
              <c16:uniqueId val="{00000002-9E2F-4556-BAE7-8A9C4AF35E13}"/>
            </c:ext>
          </c:extLst>
        </c:ser>
        <c:dLbls>
          <c:showLegendKey val="0"/>
          <c:showVal val="0"/>
          <c:showCatName val="0"/>
          <c:showSerName val="0"/>
          <c:showPercent val="0"/>
          <c:showBubbleSize val="0"/>
        </c:dLbls>
        <c:gapWidth val="150"/>
        <c:overlap val="100"/>
        <c:axId val="437005824"/>
        <c:axId val="437003856"/>
      </c:barChart>
      <c:catAx>
        <c:axId val="43700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3856"/>
        <c:crosses val="autoZero"/>
        <c:auto val="1"/>
        <c:lblAlgn val="ctr"/>
        <c:lblOffset val="100"/>
        <c:noMultiLvlLbl val="0"/>
      </c:catAx>
      <c:valAx>
        <c:axId val="437003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অম্বর-Ambor</c:v>
                </c:pt>
              </c:strCache>
            </c:strRef>
          </c:cat>
          <c:val>
            <c:numRef>
              <c:f>Sheet1!$B$2</c:f>
              <c:numCache>
                <c:formatCode>General</c:formatCode>
                <c:ptCount val="1"/>
                <c:pt idx="0">
                  <c:v>6</c:v>
                </c:pt>
              </c:numCache>
            </c:numRef>
          </c:val>
          <c:extLst>
            <c:ext xmlns:c16="http://schemas.microsoft.com/office/drawing/2014/chart" uri="{C3380CC4-5D6E-409C-BE32-E72D297353CC}">
              <c16:uniqueId val="{00000000-9549-4DD8-890F-AB65E8914E08}"/>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অম্বর-Ambor</c:v>
                </c:pt>
              </c:strCache>
            </c:strRef>
          </c:cat>
          <c:val>
            <c:numRef>
              <c:f>Sheet1!$C$2</c:f>
              <c:numCache>
                <c:formatCode>General</c:formatCode>
                <c:ptCount val="1"/>
                <c:pt idx="0">
                  <c:v>4</c:v>
                </c:pt>
              </c:numCache>
            </c:numRef>
          </c:val>
          <c:extLst>
            <c:ext xmlns:c16="http://schemas.microsoft.com/office/drawing/2014/chart" uri="{C3380CC4-5D6E-409C-BE32-E72D297353CC}">
              <c16:uniqueId val="{00000001-9549-4DD8-890F-AB65E8914E08}"/>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অম্বর-Ambor</c:v>
                </c:pt>
              </c:strCache>
            </c:strRef>
          </c:cat>
          <c:val>
            <c:numRef>
              <c:f>Sheet1!$D$2</c:f>
              <c:numCache>
                <c:formatCode>General</c:formatCode>
                <c:ptCount val="1"/>
                <c:pt idx="0">
                  <c:v>23</c:v>
                </c:pt>
              </c:numCache>
            </c:numRef>
          </c:val>
          <c:extLst>
            <c:ext xmlns:c16="http://schemas.microsoft.com/office/drawing/2014/chart" uri="{C3380CC4-5D6E-409C-BE32-E72D297353CC}">
              <c16:uniqueId val="{00000002-9549-4DD8-890F-AB65E8914E08}"/>
            </c:ext>
          </c:extLst>
        </c:ser>
        <c:dLbls>
          <c:showLegendKey val="0"/>
          <c:showVal val="0"/>
          <c:showCatName val="0"/>
          <c:showSerName val="0"/>
          <c:showPercent val="0"/>
          <c:showBubbleSize val="0"/>
        </c:dLbls>
        <c:gapWidth val="150"/>
        <c:overlap val="100"/>
        <c:axId val="437005496"/>
        <c:axId val="437006480"/>
      </c:barChart>
      <c:catAx>
        <c:axId val="4370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6480"/>
        <c:crosses val="autoZero"/>
        <c:auto val="1"/>
        <c:lblAlgn val="ctr"/>
        <c:lblOffset val="100"/>
        <c:noMultiLvlLbl val="0"/>
      </c:catAx>
      <c:valAx>
        <c:axId val="43700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Status</c:v>
                </c:pt>
              </c:strCache>
            </c:strRef>
          </c:cat>
          <c:val>
            <c:numRef>
              <c:f>Sheet1!$A$2:$C$2</c:f>
              <c:numCache>
                <c:formatCode>General</c:formatCode>
                <c:ptCount val="3"/>
                <c:pt idx="0">
                  <c:v>1</c:v>
                </c:pt>
                <c:pt idx="1">
                  <c:v>29</c:v>
                </c:pt>
                <c:pt idx="2">
                  <c:v>3</c:v>
                </c:pt>
              </c:numCache>
            </c:numRef>
          </c:val>
          <c:extLst>
            <c:ext xmlns:c16="http://schemas.microsoft.com/office/drawing/2014/chart" uri="{C3380CC4-5D6E-409C-BE32-E72D297353CC}">
              <c16:uniqueId val="{00000000-265A-4EC3-8E6C-3927526453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অম্বর-Ambor</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2</c:v>
                </c:pt>
                <c:pt idx="1">
                  <c:v>1579</c:v>
                </c:pt>
                <c:pt idx="2">
                  <c:v>19</c:v>
                </c:pt>
              </c:numCache>
            </c:numRef>
          </c:val>
          <c:extLst>
            <c:ext xmlns:c16="http://schemas.microsoft.com/office/drawing/2014/chart" uri="{C3380CC4-5D6E-409C-BE32-E72D297353CC}">
              <c16:uniqueId val="{00000000-43AB-4B19-B584-D8B182427350}"/>
            </c:ext>
          </c:extLst>
        </c:ser>
        <c:dLbls>
          <c:showLegendKey val="0"/>
          <c:showVal val="0"/>
          <c:showCatName val="0"/>
          <c:showSerName val="0"/>
          <c:showPercent val="0"/>
          <c:showBubbleSize val="0"/>
        </c:dLbls>
        <c:gapWidth val="219"/>
        <c:overlap val="-27"/>
        <c:axId val="436955640"/>
        <c:axId val="436951704"/>
      </c:barChart>
      <c:catAx>
        <c:axId val="43695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51704"/>
        <c:crosses val="autoZero"/>
        <c:auto val="1"/>
        <c:lblAlgn val="ctr"/>
        <c:lblOffset val="100"/>
        <c:noMultiLvlLbl val="0"/>
      </c:catAx>
      <c:valAx>
        <c:axId val="43695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5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F64E-205C-4442-B87D-62EDF252967E}"/>
              </a:ext>
            </a:extLst>
          </p:cNvPr>
          <p:cNvSpPr>
            <a:spLocks noGrp="1"/>
          </p:cNvSpPr>
          <p:nvPr>
            <p:ph type="ctrTitle"/>
          </p:nvPr>
        </p:nvSpPr>
        <p:spPr/>
        <p:txBody>
          <a:bodyPr/>
          <a:lstStyle/>
          <a:p>
            <a:r>
              <a:rPr lang="en-US"/>
              <a:t>Ambor</a:t>
            </a:r>
          </a:p>
        </p:txBody>
      </p:sp>
      <p:sp>
        <p:nvSpPr>
          <p:cNvPr id="3" name="Subtitle 2">
            <a:extLst>
              <a:ext uri="{FF2B5EF4-FFF2-40B4-BE49-F238E27FC236}">
                <a16:creationId xmlns:a16="http://schemas.microsoft.com/office/drawing/2014/main" id="{2452DBCD-D58D-4582-9BDA-50BD44DEF009}"/>
              </a:ext>
            </a:extLst>
          </p:cNvPr>
          <p:cNvSpPr>
            <a:spLocks noGrp="1"/>
          </p:cNvSpPr>
          <p:nvPr>
            <p:ph type="subTitle" idx="1"/>
          </p:nvPr>
        </p:nvSpPr>
        <p:spPr/>
        <p:txBody>
          <a:bodyPr/>
          <a:lstStyle/>
          <a:p>
            <a:r>
              <a:rPr lang="en-US"/>
              <a:t>Xubisoft Ltd.</a:t>
            </a:r>
          </a:p>
        </p:txBody>
      </p:sp>
    </p:spTree>
    <p:extLst>
      <p:ext uri="{BB962C8B-B14F-4D97-AF65-F5344CB8AC3E}">
        <p14:creationId xmlns:p14="http://schemas.microsoft.com/office/powerpoint/2010/main" val="2070237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8C568-F021-45AD-899F-341995688C8C}"/>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205985C2-294B-4E99-A372-C5952C519481}"/>
              </a:ext>
            </a:extLst>
          </p:cNvPr>
          <p:cNvGraphicFramePr>
            <a:graphicFrameLocks noGrp="1"/>
          </p:cNvGraphicFramePr>
          <p:nvPr>
            <p:ph type="tbl" sz="quarter" idx="13"/>
            <p:extLst>
              <p:ext uri="{D42A27DB-BD31-4B8C-83A1-F6EECF244321}">
                <p14:modId xmlns:p14="http://schemas.microsoft.com/office/powerpoint/2010/main" val="2204834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8235549"/>
                    </a:ext>
                  </a:extLst>
                </a:gridCol>
                <a:gridCol w="370332">
                  <a:extLst>
                    <a:ext uri="{9D8B030D-6E8A-4147-A177-3AD203B41FA5}">
                      <a16:colId xmlns:a16="http://schemas.microsoft.com/office/drawing/2014/main" val="4090165757"/>
                    </a:ext>
                  </a:extLst>
                </a:gridCol>
                <a:gridCol w="370332">
                  <a:extLst>
                    <a:ext uri="{9D8B030D-6E8A-4147-A177-3AD203B41FA5}">
                      <a16:colId xmlns:a16="http://schemas.microsoft.com/office/drawing/2014/main" val="2865355495"/>
                    </a:ext>
                  </a:extLst>
                </a:gridCol>
                <a:gridCol w="370332">
                  <a:extLst>
                    <a:ext uri="{9D8B030D-6E8A-4147-A177-3AD203B41FA5}">
                      <a16:colId xmlns:a16="http://schemas.microsoft.com/office/drawing/2014/main" val="3595422023"/>
                    </a:ext>
                  </a:extLst>
                </a:gridCol>
                <a:gridCol w="329184">
                  <a:extLst>
                    <a:ext uri="{9D8B030D-6E8A-4147-A177-3AD203B41FA5}">
                      <a16:colId xmlns:a16="http://schemas.microsoft.com/office/drawing/2014/main" val="286623717"/>
                    </a:ext>
                  </a:extLst>
                </a:gridCol>
                <a:gridCol w="329184">
                  <a:extLst>
                    <a:ext uri="{9D8B030D-6E8A-4147-A177-3AD203B41FA5}">
                      <a16:colId xmlns:a16="http://schemas.microsoft.com/office/drawing/2014/main" val="3034700005"/>
                    </a:ext>
                  </a:extLst>
                </a:gridCol>
                <a:gridCol w="329184">
                  <a:extLst>
                    <a:ext uri="{9D8B030D-6E8A-4147-A177-3AD203B41FA5}">
                      <a16:colId xmlns:a16="http://schemas.microsoft.com/office/drawing/2014/main" val="4033486334"/>
                    </a:ext>
                  </a:extLst>
                </a:gridCol>
                <a:gridCol w="329184">
                  <a:extLst>
                    <a:ext uri="{9D8B030D-6E8A-4147-A177-3AD203B41FA5}">
                      <a16:colId xmlns:a16="http://schemas.microsoft.com/office/drawing/2014/main" val="1742718674"/>
                    </a:ext>
                  </a:extLst>
                </a:gridCol>
                <a:gridCol w="329184">
                  <a:extLst>
                    <a:ext uri="{9D8B030D-6E8A-4147-A177-3AD203B41FA5}">
                      <a16:colId xmlns:a16="http://schemas.microsoft.com/office/drawing/2014/main" val="4276022539"/>
                    </a:ext>
                  </a:extLst>
                </a:gridCol>
                <a:gridCol w="329184">
                  <a:extLst>
                    <a:ext uri="{9D8B030D-6E8A-4147-A177-3AD203B41FA5}">
                      <a16:colId xmlns:a16="http://schemas.microsoft.com/office/drawing/2014/main" val="4240468051"/>
                    </a:ext>
                  </a:extLst>
                </a:gridCol>
                <a:gridCol w="329184">
                  <a:extLst>
                    <a:ext uri="{9D8B030D-6E8A-4147-A177-3AD203B41FA5}">
                      <a16:colId xmlns:a16="http://schemas.microsoft.com/office/drawing/2014/main" val="304410990"/>
                    </a:ext>
                  </a:extLst>
                </a:gridCol>
                <a:gridCol w="329184">
                  <a:extLst>
                    <a:ext uri="{9D8B030D-6E8A-4147-A177-3AD203B41FA5}">
                      <a16:colId xmlns:a16="http://schemas.microsoft.com/office/drawing/2014/main" val="2813820102"/>
                    </a:ext>
                  </a:extLst>
                </a:gridCol>
                <a:gridCol w="329184">
                  <a:extLst>
                    <a:ext uri="{9D8B030D-6E8A-4147-A177-3AD203B41FA5}">
                      <a16:colId xmlns:a16="http://schemas.microsoft.com/office/drawing/2014/main" val="2778446346"/>
                    </a:ext>
                  </a:extLst>
                </a:gridCol>
                <a:gridCol w="370332">
                  <a:extLst>
                    <a:ext uri="{9D8B030D-6E8A-4147-A177-3AD203B41FA5}">
                      <a16:colId xmlns:a16="http://schemas.microsoft.com/office/drawing/2014/main" val="308736841"/>
                    </a:ext>
                  </a:extLst>
                </a:gridCol>
                <a:gridCol w="370332">
                  <a:extLst>
                    <a:ext uri="{9D8B030D-6E8A-4147-A177-3AD203B41FA5}">
                      <a16:colId xmlns:a16="http://schemas.microsoft.com/office/drawing/2014/main" val="521852562"/>
                    </a:ext>
                  </a:extLst>
                </a:gridCol>
                <a:gridCol w="329184">
                  <a:extLst>
                    <a:ext uri="{9D8B030D-6E8A-4147-A177-3AD203B41FA5}">
                      <a16:colId xmlns:a16="http://schemas.microsoft.com/office/drawing/2014/main" val="581461480"/>
                    </a:ext>
                  </a:extLst>
                </a:gridCol>
                <a:gridCol w="329184">
                  <a:extLst>
                    <a:ext uri="{9D8B030D-6E8A-4147-A177-3AD203B41FA5}">
                      <a16:colId xmlns:a16="http://schemas.microsoft.com/office/drawing/2014/main" val="913017291"/>
                    </a:ext>
                  </a:extLst>
                </a:gridCol>
                <a:gridCol w="370332">
                  <a:extLst>
                    <a:ext uri="{9D8B030D-6E8A-4147-A177-3AD203B41FA5}">
                      <a16:colId xmlns:a16="http://schemas.microsoft.com/office/drawing/2014/main" val="177761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763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06:04:14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0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07:56:25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রঙ্গে ভরা বৈশাখ আবার আইলো রে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4775861"/>
                  </a:ext>
                </a:extLst>
              </a:tr>
            </a:tbl>
          </a:graphicData>
        </a:graphic>
      </p:graphicFrame>
      <p:sp>
        <p:nvSpPr>
          <p:cNvPr id="4" name="Text Placeholder 3">
            <a:extLst>
              <a:ext uri="{FF2B5EF4-FFF2-40B4-BE49-F238E27FC236}">
                <a16:creationId xmlns:a16="http://schemas.microsoft.com/office/drawing/2014/main" id="{703FD8AA-13B4-4D2C-A812-D1EC7382D03A}"/>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162746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BD79-BBBF-40D8-83B1-F3B062DB1C73}"/>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5DF882FC-8A45-4A5D-9824-6F6BFC724D23}"/>
              </a:ext>
            </a:extLst>
          </p:cNvPr>
          <p:cNvGraphicFramePr>
            <a:graphicFrameLocks noGrp="1"/>
          </p:cNvGraphicFramePr>
          <p:nvPr>
            <p:ph type="tbl" sz="quarter" idx="13"/>
            <p:extLst>
              <p:ext uri="{D42A27DB-BD31-4B8C-83A1-F6EECF244321}">
                <p14:modId xmlns:p14="http://schemas.microsoft.com/office/powerpoint/2010/main" val="330592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362259"/>
                    </a:ext>
                  </a:extLst>
                </a:gridCol>
                <a:gridCol w="370332">
                  <a:extLst>
                    <a:ext uri="{9D8B030D-6E8A-4147-A177-3AD203B41FA5}">
                      <a16:colId xmlns:a16="http://schemas.microsoft.com/office/drawing/2014/main" val="2498587568"/>
                    </a:ext>
                  </a:extLst>
                </a:gridCol>
                <a:gridCol w="370332">
                  <a:extLst>
                    <a:ext uri="{9D8B030D-6E8A-4147-A177-3AD203B41FA5}">
                      <a16:colId xmlns:a16="http://schemas.microsoft.com/office/drawing/2014/main" val="2497857059"/>
                    </a:ext>
                  </a:extLst>
                </a:gridCol>
                <a:gridCol w="370332">
                  <a:extLst>
                    <a:ext uri="{9D8B030D-6E8A-4147-A177-3AD203B41FA5}">
                      <a16:colId xmlns:a16="http://schemas.microsoft.com/office/drawing/2014/main" val="3718461805"/>
                    </a:ext>
                  </a:extLst>
                </a:gridCol>
                <a:gridCol w="329184">
                  <a:extLst>
                    <a:ext uri="{9D8B030D-6E8A-4147-A177-3AD203B41FA5}">
                      <a16:colId xmlns:a16="http://schemas.microsoft.com/office/drawing/2014/main" val="2166897273"/>
                    </a:ext>
                  </a:extLst>
                </a:gridCol>
                <a:gridCol w="329184">
                  <a:extLst>
                    <a:ext uri="{9D8B030D-6E8A-4147-A177-3AD203B41FA5}">
                      <a16:colId xmlns:a16="http://schemas.microsoft.com/office/drawing/2014/main" val="2882274967"/>
                    </a:ext>
                  </a:extLst>
                </a:gridCol>
                <a:gridCol w="329184">
                  <a:extLst>
                    <a:ext uri="{9D8B030D-6E8A-4147-A177-3AD203B41FA5}">
                      <a16:colId xmlns:a16="http://schemas.microsoft.com/office/drawing/2014/main" val="472229776"/>
                    </a:ext>
                  </a:extLst>
                </a:gridCol>
                <a:gridCol w="329184">
                  <a:extLst>
                    <a:ext uri="{9D8B030D-6E8A-4147-A177-3AD203B41FA5}">
                      <a16:colId xmlns:a16="http://schemas.microsoft.com/office/drawing/2014/main" val="416585936"/>
                    </a:ext>
                  </a:extLst>
                </a:gridCol>
                <a:gridCol w="329184">
                  <a:extLst>
                    <a:ext uri="{9D8B030D-6E8A-4147-A177-3AD203B41FA5}">
                      <a16:colId xmlns:a16="http://schemas.microsoft.com/office/drawing/2014/main" val="3358446839"/>
                    </a:ext>
                  </a:extLst>
                </a:gridCol>
                <a:gridCol w="329184">
                  <a:extLst>
                    <a:ext uri="{9D8B030D-6E8A-4147-A177-3AD203B41FA5}">
                      <a16:colId xmlns:a16="http://schemas.microsoft.com/office/drawing/2014/main" val="798469438"/>
                    </a:ext>
                  </a:extLst>
                </a:gridCol>
                <a:gridCol w="329184">
                  <a:extLst>
                    <a:ext uri="{9D8B030D-6E8A-4147-A177-3AD203B41FA5}">
                      <a16:colId xmlns:a16="http://schemas.microsoft.com/office/drawing/2014/main" val="613134350"/>
                    </a:ext>
                  </a:extLst>
                </a:gridCol>
                <a:gridCol w="329184">
                  <a:extLst>
                    <a:ext uri="{9D8B030D-6E8A-4147-A177-3AD203B41FA5}">
                      <a16:colId xmlns:a16="http://schemas.microsoft.com/office/drawing/2014/main" val="603719753"/>
                    </a:ext>
                  </a:extLst>
                </a:gridCol>
                <a:gridCol w="329184">
                  <a:extLst>
                    <a:ext uri="{9D8B030D-6E8A-4147-A177-3AD203B41FA5}">
                      <a16:colId xmlns:a16="http://schemas.microsoft.com/office/drawing/2014/main" val="1270731185"/>
                    </a:ext>
                  </a:extLst>
                </a:gridCol>
                <a:gridCol w="370332">
                  <a:extLst>
                    <a:ext uri="{9D8B030D-6E8A-4147-A177-3AD203B41FA5}">
                      <a16:colId xmlns:a16="http://schemas.microsoft.com/office/drawing/2014/main" val="1716881910"/>
                    </a:ext>
                  </a:extLst>
                </a:gridCol>
                <a:gridCol w="370332">
                  <a:extLst>
                    <a:ext uri="{9D8B030D-6E8A-4147-A177-3AD203B41FA5}">
                      <a16:colId xmlns:a16="http://schemas.microsoft.com/office/drawing/2014/main" val="1662301945"/>
                    </a:ext>
                  </a:extLst>
                </a:gridCol>
                <a:gridCol w="329184">
                  <a:extLst>
                    <a:ext uri="{9D8B030D-6E8A-4147-A177-3AD203B41FA5}">
                      <a16:colId xmlns:a16="http://schemas.microsoft.com/office/drawing/2014/main" val="3751885385"/>
                    </a:ext>
                  </a:extLst>
                </a:gridCol>
                <a:gridCol w="329184">
                  <a:extLst>
                    <a:ext uri="{9D8B030D-6E8A-4147-A177-3AD203B41FA5}">
                      <a16:colId xmlns:a16="http://schemas.microsoft.com/office/drawing/2014/main" val="2607169231"/>
                    </a:ext>
                  </a:extLst>
                </a:gridCol>
                <a:gridCol w="370332">
                  <a:extLst>
                    <a:ext uri="{9D8B030D-6E8A-4147-A177-3AD203B41FA5}">
                      <a16:colId xmlns:a16="http://schemas.microsoft.com/office/drawing/2014/main" val="254427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92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12:57:47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আসছে নতুন দিন.........
ঈশান কোনে চোখ মেলে রাখ.........
আসছে-রে বৈশাখ।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9795266"/>
                  </a:ext>
                </a:extLst>
              </a:tr>
            </a:tbl>
          </a:graphicData>
        </a:graphic>
      </p:graphicFrame>
      <p:sp>
        <p:nvSpPr>
          <p:cNvPr id="4" name="Text Placeholder 3">
            <a:extLst>
              <a:ext uri="{FF2B5EF4-FFF2-40B4-BE49-F238E27FC236}">
                <a16:creationId xmlns:a16="http://schemas.microsoft.com/office/drawing/2014/main" id="{B56E9793-1B25-4A30-A811-0F1C2E846686}"/>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32571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FCBB-E6D6-4716-B127-5B053391AE03}"/>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A3032DC9-80A6-4F1E-8903-6FC5910A5ACF}"/>
              </a:ext>
            </a:extLst>
          </p:cNvPr>
          <p:cNvGraphicFramePr>
            <a:graphicFrameLocks noGrp="1"/>
          </p:cNvGraphicFramePr>
          <p:nvPr>
            <p:ph type="tbl" sz="quarter" idx="13"/>
            <p:extLst>
              <p:ext uri="{D42A27DB-BD31-4B8C-83A1-F6EECF244321}">
                <p14:modId xmlns:p14="http://schemas.microsoft.com/office/powerpoint/2010/main" val="226935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2697173"/>
                    </a:ext>
                  </a:extLst>
                </a:gridCol>
                <a:gridCol w="370332">
                  <a:extLst>
                    <a:ext uri="{9D8B030D-6E8A-4147-A177-3AD203B41FA5}">
                      <a16:colId xmlns:a16="http://schemas.microsoft.com/office/drawing/2014/main" val="1424147935"/>
                    </a:ext>
                  </a:extLst>
                </a:gridCol>
                <a:gridCol w="370332">
                  <a:extLst>
                    <a:ext uri="{9D8B030D-6E8A-4147-A177-3AD203B41FA5}">
                      <a16:colId xmlns:a16="http://schemas.microsoft.com/office/drawing/2014/main" val="2930468092"/>
                    </a:ext>
                  </a:extLst>
                </a:gridCol>
                <a:gridCol w="370332">
                  <a:extLst>
                    <a:ext uri="{9D8B030D-6E8A-4147-A177-3AD203B41FA5}">
                      <a16:colId xmlns:a16="http://schemas.microsoft.com/office/drawing/2014/main" val="1194172656"/>
                    </a:ext>
                  </a:extLst>
                </a:gridCol>
                <a:gridCol w="329184">
                  <a:extLst>
                    <a:ext uri="{9D8B030D-6E8A-4147-A177-3AD203B41FA5}">
                      <a16:colId xmlns:a16="http://schemas.microsoft.com/office/drawing/2014/main" val="3671212621"/>
                    </a:ext>
                  </a:extLst>
                </a:gridCol>
                <a:gridCol w="329184">
                  <a:extLst>
                    <a:ext uri="{9D8B030D-6E8A-4147-A177-3AD203B41FA5}">
                      <a16:colId xmlns:a16="http://schemas.microsoft.com/office/drawing/2014/main" val="3281772986"/>
                    </a:ext>
                  </a:extLst>
                </a:gridCol>
                <a:gridCol w="329184">
                  <a:extLst>
                    <a:ext uri="{9D8B030D-6E8A-4147-A177-3AD203B41FA5}">
                      <a16:colId xmlns:a16="http://schemas.microsoft.com/office/drawing/2014/main" val="4163878362"/>
                    </a:ext>
                  </a:extLst>
                </a:gridCol>
                <a:gridCol w="329184">
                  <a:extLst>
                    <a:ext uri="{9D8B030D-6E8A-4147-A177-3AD203B41FA5}">
                      <a16:colId xmlns:a16="http://schemas.microsoft.com/office/drawing/2014/main" val="1463757160"/>
                    </a:ext>
                  </a:extLst>
                </a:gridCol>
                <a:gridCol w="329184">
                  <a:extLst>
                    <a:ext uri="{9D8B030D-6E8A-4147-A177-3AD203B41FA5}">
                      <a16:colId xmlns:a16="http://schemas.microsoft.com/office/drawing/2014/main" val="563947488"/>
                    </a:ext>
                  </a:extLst>
                </a:gridCol>
                <a:gridCol w="329184">
                  <a:extLst>
                    <a:ext uri="{9D8B030D-6E8A-4147-A177-3AD203B41FA5}">
                      <a16:colId xmlns:a16="http://schemas.microsoft.com/office/drawing/2014/main" val="1384741681"/>
                    </a:ext>
                  </a:extLst>
                </a:gridCol>
                <a:gridCol w="329184">
                  <a:extLst>
                    <a:ext uri="{9D8B030D-6E8A-4147-A177-3AD203B41FA5}">
                      <a16:colId xmlns:a16="http://schemas.microsoft.com/office/drawing/2014/main" val="1943873507"/>
                    </a:ext>
                  </a:extLst>
                </a:gridCol>
                <a:gridCol w="329184">
                  <a:extLst>
                    <a:ext uri="{9D8B030D-6E8A-4147-A177-3AD203B41FA5}">
                      <a16:colId xmlns:a16="http://schemas.microsoft.com/office/drawing/2014/main" val="1038996642"/>
                    </a:ext>
                  </a:extLst>
                </a:gridCol>
                <a:gridCol w="329184">
                  <a:extLst>
                    <a:ext uri="{9D8B030D-6E8A-4147-A177-3AD203B41FA5}">
                      <a16:colId xmlns:a16="http://schemas.microsoft.com/office/drawing/2014/main" val="2498530524"/>
                    </a:ext>
                  </a:extLst>
                </a:gridCol>
                <a:gridCol w="370332">
                  <a:extLst>
                    <a:ext uri="{9D8B030D-6E8A-4147-A177-3AD203B41FA5}">
                      <a16:colId xmlns:a16="http://schemas.microsoft.com/office/drawing/2014/main" val="1445632317"/>
                    </a:ext>
                  </a:extLst>
                </a:gridCol>
                <a:gridCol w="370332">
                  <a:extLst>
                    <a:ext uri="{9D8B030D-6E8A-4147-A177-3AD203B41FA5}">
                      <a16:colId xmlns:a16="http://schemas.microsoft.com/office/drawing/2014/main" val="3695546146"/>
                    </a:ext>
                  </a:extLst>
                </a:gridCol>
                <a:gridCol w="329184">
                  <a:extLst>
                    <a:ext uri="{9D8B030D-6E8A-4147-A177-3AD203B41FA5}">
                      <a16:colId xmlns:a16="http://schemas.microsoft.com/office/drawing/2014/main" val="3940066153"/>
                    </a:ext>
                  </a:extLst>
                </a:gridCol>
                <a:gridCol w="329184">
                  <a:extLst>
                    <a:ext uri="{9D8B030D-6E8A-4147-A177-3AD203B41FA5}">
                      <a16:colId xmlns:a16="http://schemas.microsoft.com/office/drawing/2014/main" val="2741525043"/>
                    </a:ext>
                  </a:extLst>
                </a:gridCol>
                <a:gridCol w="370332">
                  <a:extLst>
                    <a:ext uri="{9D8B030D-6E8A-4147-A177-3AD203B41FA5}">
                      <a16:colId xmlns:a16="http://schemas.microsoft.com/office/drawing/2014/main" val="393731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479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- 2018-03-15 07:40:38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7652985"/>
                  </a:ext>
                </a:extLst>
              </a:tr>
            </a:tbl>
          </a:graphicData>
        </a:graphic>
      </p:graphicFrame>
      <p:sp>
        <p:nvSpPr>
          <p:cNvPr id="4" name="Text Placeholder 3">
            <a:extLst>
              <a:ext uri="{FF2B5EF4-FFF2-40B4-BE49-F238E27FC236}">
                <a16:creationId xmlns:a16="http://schemas.microsoft.com/office/drawing/2014/main" id="{E4AEDF3B-FD84-45A1-90E1-A36CDEC74931}"/>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387419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0B90-1E8D-4B40-9695-636605B4A385}"/>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52B2BE26-089C-4FFF-82F2-13E39DE3FE99}"/>
              </a:ext>
            </a:extLst>
          </p:cNvPr>
          <p:cNvGraphicFramePr>
            <a:graphicFrameLocks noGrp="1"/>
          </p:cNvGraphicFramePr>
          <p:nvPr>
            <p:ph type="tbl" sz="quarter" idx="13"/>
            <p:extLst>
              <p:ext uri="{D42A27DB-BD31-4B8C-83A1-F6EECF244321}">
                <p14:modId xmlns:p14="http://schemas.microsoft.com/office/powerpoint/2010/main" val="3729996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6915127"/>
                    </a:ext>
                  </a:extLst>
                </a:gridCol>
                <a:gridCol w="370332">
                  <a:extLst>
                    <a:ext uri="{9D8B030D-6E8A-4147-A177-3AD203B41FA5}">
                      <a16:colId xmlns:a16="http://schemas.microsoft.com/office/drawing/2014/main" val="2503682173"/>
                    </a:ext>
                  </a:extLst>
                </a:gridCol>
                <a:gridCol w="370332">
                  <a:extLst>
                    <a:ext uri="{9D8B030D-6E8A-4147-A177-3AD203B41FA5}">
                      <a16:colId xmlns:a16="http://schemas.microsoft.com/office/drawing/2014/main" val="221347722"/>
                    </a:ext>
                  </a:extLst>
                </a:gridCol>
                <a:gridCol w="370332">
                  <a:extLst>
                    <a:ext uri="{9D8B030D-6E8A-4147-A177-3AD203B41FA5}">
                      <a16:colId xmlns:a16="http://schemas.microsoft.com/office/drawing/2014/main" val="2743858351"/>
                    </a:ext>
                  </a:extLst>
                </a:gridCol>
                <a:gridCol w="329184">
                  <a:extLst>
                    <a:ext uri="{9D8B030D-6E8A-4147-A177-3AD203B41FA5}">
                      <a16:colId xmlns:a16="http://schemas.microsoft.com/office/drawing/2014/main" val="3479408313"/>
                    </a:ext>
                  </a:extLst>
                </a:gridCol>
                <a:gridCol w="329184">
                  <a:extLst>
                    <a:ext uri="{9D8B030D-6E8A-4147-A177-3AD203B41FA5}">
                      <a16:colId xmlns:a16="http://schemas.microsoft.com/office/drawing/2014/main" val="1998360358"/>
                    </a:ext>
                  </a:extLst>
                </a:gridCol>
                <a:gridCol w="329184">
                  <a:extLst>
                    <a:ext uri="{9D8B030D-6E8A-4147-A177-3AD203B41FA5}">
                      <a16:colId xmlns:a16="http://schemas.microsoft.com/office/drawing/2014/main" val="2364378790"/>
                    </a:ext>
                  </a:extLst>
                </a:gridCol>
                <a:gridCol w="329184">
                  <a:extLst>
                    <a:ext uri="{9D8B030D-6E8A-4147-A177-3AD203B41FA5}">
                      <a16:colId xmlns:a16="http://schemas.microsoft.com/office/drawing/2014/main" val="2811263845"/>
                    </a:ext>
                  </a:extLst>
                </a:gridCol>
                <a:gridCol w="329184">
                  <a:extLst>
                    <a:ext uri="{9D8B030D-6E8A-4147-A177-3AD203B41FA5}">
                      <a16:colId xmlns:a16="http://schemas.microsoft.com/office/drawing/2014/main" val="2664027439"/>
                    </a:ext>
                  </a:extLst>
                </a:gridCol>
                <a:gridCol w="329184">
                  <a:extLst>
                    <a:ext uri="{9D8B030D-6E8A-4147-A177-3AD203B41FA5}">
                      <a16:colId xmlns:a16="http://schemas.microsoft.com/office/drawing/2014/main" val="1971602567"/>
                    </a:ext>
                  </a:extLst>
                </a:gridCol>
                <a:gridCol w="329184">
                  <a:extLst>
                    <a:ext uri="{9D8B030D-6E8A-4147-A177-3AD203B41FA5}">
                      <a16:colId xmlns:a16="http://schemas.microsoft.com/office/drawing/2014/main" val="972833075"/>
                    </a:ext>
                  </a:extLst>
                </a:gridCol>
                <a:gridCol w="329184">
                  <a:extLst>
                    <a:ext uri="{9D8B030D-6E8A-4147-A177-3AD203B41FA5}">
                      <a16:colId xmlns:a16="http://schemas.microsoft.com/office/drawing/2014/main" val="1958816094"/>
                    </a:ext>
                  </a:extLst>
                </a:gridCol>
                <a:gridCol w="329184">
                  <a:extLst>
                    <a:ext uri="{9D8B030D-6E8A-4147-A177-3AD203B41FA5}">
                      <a16:colId xmlns:a16="http://schemas.microsoft.com/office/drawing/2014/main" val="1257553740"/>
                    </a:ext>
                  </a:extLst>
                </a:gridCol>
                <a:gridCol w="370332">
                  <a:extLst>
                    <a:ext uri="{9D8B030D-6E8A-4147-A177-3AD203B41FA5}">
                      <a16:colId xmlns:a16="http://schemas.microsoft.com/office/drawing/2014/main" val="406506454"/>
                    </a:ext>
                  </a:extLst>
                </a:gridCol>
                <a:gridCol w="370332">
                  <a:extLst>
                    <a:ext uri="{9D8B030D-6E8A-4147-A177-3AD203B41FA5}">
                      <a16:colId xmlns:a16="http://schemas.microsoft.com/office/drawing/2014/main" val="2727829766"/>
                    </a:ext>
                  </a:extLst>
                </a:gridCol>
                <a:gridCol w="329184">
                  <a:extLst>
                    <a:ext uri="{9D8B030D-6E8A-4147-A177-3AD203B41FA5}">
                      <a16:colId xmlns:a16="http://schemas.microsoft.com/office/drawing/2014/main" val="1632685806"/>
                    </a:ext>
                  </a:extLst>
                </a:gridCol>
                <a:gridCol w="329184">
                  <a:extLst>
                    <a:ext uri="{9D8B030D-6E8A-4147-A177-3AD203B41FA5}">
                      <a16:colId xmlns:a16="http://schemas.microsoft.com/office/drawing/2014/main" val="2184138094"/>
                    </a:ext>
                  </a:extLst>
                </a:gridCol>
                <a:gridCol w="370332">
                  <a:extLst>
                    <a:ext uri="{9D8B030D-6E8A-4147-A177-3AD203B41FA5}">
                      <a16:colId xmlns:a16="http://schemas.microsoft.com/office/drawing/2014/main" val="102532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284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19:17:41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6693183"/>
                  </a:ext>
                </a:extLst>
              </a:tr>
            </a:tbl>
          </a:graphicData>
        </a:graphic>
      </p:graphicFrame>
      <p:sp>
        <p:nvSpPr>
          <p:cNvPr id="4" name="Text Placeholder 3">
            <a:extLst>
              <a:ext uri="{FF2B5EF4-FFF2-40B4-BE49-F238E27FC236}">
                <a16:creationId xmlns:a16="http://schemas.microsoft.com/office/drawing/2014/main" id="{7B42E934-D084-4E3E-83F5-092C4E58FAC1}"/>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37440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5F8E-7E47-4B56-A1ED-9313BBCDA856}"/>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32605308-7E8F-4458-82F8-8C4FE20048B9}"/>
              </a:ext>
            </a:extLst>
          </p:cNvPr>
          <p:cNvGraphicFramePr>
            <a:graphicFrameLocks noGrp="1"/>
          </p:cNvGraphicFramePr>
          <p:nvPr>
            <p:ph type="tbl" sz="quarter" idx="13"/>
            <p:extLst>
              <p:ext uri="{D42A27DB-BD31-4B8C-83A1-F6EECF244321}">
                <p14:modId xmlns:p14="http://schemas.microsoft.com/office/powerpoint/2010/main" val="45349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77912329"/>
                    </a:ext>
                  </a:extLst>
                </a:gridCol>
                <a:gridCol w="370332">
                  <a:extLst>
                    <a:ext uri="{9D8B030D-6E8A-4147-A177-3AD203B41FA5}">
                      <a16:colId xmlns:a16="http://schemas.microsoft.com/office/drawing/2014/main" val="3680561261"/>
                    </a:ext>
                  </a:extLst>
                </a:gridCol>
                <a:gridCol w="370332">
                  <a:extLst>
                    <a:ext uri="{9D8B030D-6E8A-4147-A177-3AD203B41FA5}">
                      <a16:colId xmlns:a16="http://schemas.microsoft.com/office/drawing/2014/main" val="3054213686"/>
                    </a:ext>
                  </a:extLst>
                </a:gridCol>
                <a:gridCol w="370332">
                  <a:extLst>
                    <a:ext uri="{9D8B030D-6E8A-4147-A177-3AD203B41FA5}">
                      <a16:colId xmlns:a16="http://schemas.microsoft.com/office/drawing/2014/main" val="2425742637"/>
                    </a:ext>
                  </a:extLst>
                </a:gridCol>
                <a:gridCol w="329184">
                  <a:extLst>
                    <a:ext uri="{9D8B030D-6E8A-4147-A177-3AD203B41FA5}">
                      <a16:colId xmlns:a16="http://schemas.microsoft.com/office/drawing/2014/main" val="988297854"/>
                    </a:ext>
                  </a:extLst>
                </a:gridCol>
                <a:gridCol w="329184">
                  <a:extLst>
                    <a:ext uri="{9D8B030D-6E8A-4147-A177-3AD203B41FA5}">
                      <a16:colId xmlns:a16="http://schemas.microsoft.com/office/drawing/2014/main" val="3733775266"/>
                    </a:ext>
                  </a:extLst>
                </a:gridCol>
                <a:gridCol w="329184">
                  <a:extLst>
                    <a:ext uri="{9D8B030D-6E8A-4147-A177-3AD203B41FA5}">
                      <a16:colId xmlns:a16="http://schemas.microsoft.com/office/drawing/2014/main" val="3104336008"/>
                    </a:ext>
                  </a:extLst>
                </a:gridCol>
                <a:gridCol w="329184">
                  <a:extLst>
                    <a:ext uri="{9D8B030D-6E8A-4147-A177-3AD203B41FA5}">
                      <a16:colId xmlns:a16="http://schemas.microsoft.com/office/drawing/2014/main" val="900486552"/>
                    </a:ext>
                  </a:extLst>
                </a:gridCol>
                <a:gridCol w="329184">
                  <a:extLst>
                    <a:ext uri="{9D8B030D-6E8A-4147-A177-3AD203B41FA5}">
                      <a16:colId xmlns:a16="http://schemas.microsoft.com/office/drawing/2014/main" val="3418568292"/>
                    </a:ext>
                  </a:extLst>
                </a:gridCol>
                <a:gridCol w="329184">
                  <a:extLst>
                    <a:ext uri="{9D8B030D-6E8A-4147-A177-3AD203B41FA5}">
                      <a16:colId xmlns:a16="http://schemas.microsoft.com/office/drawing/2014/main" val="567300713"/>
                    </a:ext>
                  </a:extLst>
                </a:gridCol>
                <a:gridCol w="329184">
                  <a:extLst>
                    <a:ext uri="{9D8B030D-6E8A-4147-A177-3AD203B41FA5}">
                      <a16:colId xmlns:a16="http://schemas.microsoft.com/office/drawing/2014/main" val="272352457"/>
                    </a:ext>
                  </a:extLst>
                </a:gridCol>
                <a:gridCol w="329184">
                  <a:extLst>
                    <a:ext uri="{9D8B030D-6E8A-4147-A177-3AD203B41FA5}">
                      <a16:colId xmlns:a16="http://schemas.microsoft.com/office/drawing/2014/main" val="3194183472"/>
                    </a:ext>
                  </a:extLst>
                </a:gridCol>
                <a:gridCol w="329184">
                  <a:extLst>
                    <a:ext uri="{9D8B030D-6E8A-4147-A177-3AD203B41FA5}">
                      <a16:colId xmlns:a16="http://schemas.microsoft.com/office/drawing/2014/main" val="4166355178"/>
                    </a:ext>
                  </a:extLst>
                </a:gridCol>
                <a:gridCol w="370332">
                  <a:extLst>
                    <a:ext uri="{9D8B030D-6E8A-4147-A177-3AD203B41FA5}">
                      <a16:colId xmlns:a16="http://schemas.microsoft.com/office/drawing/2014/main" val="1461579305"/>
                    </a:ext>
                  </a:extLst>
                </a:gridCol>
                <a:gridCol w="370332">
                  <a:extLst>
                    <a:ext uri="{9D8B030D-6E8A-4147-A177-3AD203B41FA5}">
                      <a16:colId xmlns:a16="http://schemas.microsoft.com/office/drawing/2014/main" val="3149919211"/>
                    </a:ext>
                  </a:extLst>
                </a:gridCol>
                <a:gridCol w="329184">
                  <a:extLst>
                    <a:ext uri="{9D8B030D-6E8A-4147-A177-3AD203B41FA5}">
                      <a16:colId xmlns:a16="http://schemas.microsoft.com/office/drawing/2014/main" val="256006179"/>
                    </a:ext>
                  </a:extLst>
                </a:gridCol>
                <a:gridCol w="329184">
                  <a:extLst>
                    <a:ext uri="{9D8B030D-6E8A-4147-A177-3AD203B41FA5}">
                      <a16:colId xmlns:a16="http://schemas.microsoft.com/office/drawing/2014/main" val="4089585125"/>
                    </a:ext>
                  </a:extLst>
                </a:gridCol>
                <a:gridCol w="370332">
                  <a:extLst>
                    <a:ext uri="{9D8B030D-6E8A-4147-A177-3AD203B41FA5}">
                      <a16:colId xmlns:a16="http://schemas.microsoft.com/office/drawing/2014/main" val="2864636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330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- 2018-03-28 17:37:06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এইবারের হিট শাড়ী। অর্ডার নিব স্টক যতক্ষণ আছে। তাই মিস না করতে চাইলে এক্ষুনি যোগাযোগ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0082098"/>
                  </a:ext>
                </a:extLst>
              </a:tr>
            </a:tbl>
          </a:graphicData>
        </a:graphic>
      </p:graphicFrame>
      <p:sp>
        <p:nvSpPr>
          <p:cNvPr id="4" name="Text Placeholder 3">
            <a:extLst>
              <a:ext uri="{FF2B5EF4-FFF2-40B4-BE49-F238E27FC236}">
                <a16:creationId xmlns:a16="http://schemas.microsoft.com/office/drawing/2014/main" id="{4DDA7200-56A5-49C4-B402-91EEA3F0C587}"/>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213232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410B-7294-449F-BB64-DA188186FEED}"/>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46C9453F-67A6-4E26-B149-5AA45B55F445}"/>
              </a:ext>
            </a:extLst>
          </p:cNvPr>
          <p:cNvGraphicFramePr>
            <a:graphicFrameLocks noGrp="1"/>
          </p:cNvGraphicFramePr>
          <p:nvPr>
            <p:ph type="tbl" sz="quarter" idx="13"/>
            <p:extLst>
              <p:ext uri="{D42A27DB-BD31-4B8C-83A1-F6EECF244321}">
                <p14:modId xmlns:p14="http://schemas.microsoft.com/office/powerpoint/2010/main" val="56160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9745838"/>
                    </a:ext>
                  </a:extLst>
                </a:gridCol>
                <a:gridCol w="370332">
                  <a:extLst>
                    <a:ext uri="{9D8B030D-6E8A-4147-A177-3AD203B41FA5}">
                      <a16:colId xmlns:a16="http://schemas.microsoft.com/office/drawing/2014/main" val="2966859124"/>
                    </a:ext>
                  </a:extLst>
                </a:gridCol>
                <a:gridCol w="370332">
                  <a:extLst>
                    <a:ext uri="{9D8B030D-6E8A-4147-A177-3AD203B41FA5}">
                      <a16:colId xmlns:a16="http://schemas.microsoft.com/office/drawing/2014/main" val="4271911321"/>
                    </a:ext>
                  </a:extLst>
                </a:gridCol>
                <a:gridCol w="370332">
                  <a:extLst>
                    <a:ext uri="{9D8B030D-6E8A-4147-A177-3AD203B41FA5}">
                      <a16:colId xmlns:a16="http://schemas.microsoft.com/office/drawing/2014/main" val="2284830258"/>
                    </a:ext>
                  </a:extLst>
                </a:gridCol>
                <a:gridCol w="329184">
                  <a:extLst>
                    <a:ext uri="{9D8B030D-6E8A-4147-A177-3AD203B41FA5}">
                      <a16:colId xmlns:a16="http://schemas.microsoft.com/office/drawing/2014/main" val="2563252044"/>
                    </a:ext>
                  </a:extLst>
                </a:gridCol>
                <a:gridCol w="329184">
                  <a:extLst>
                    <a:ext uri="{9D8B030D-6E8A-4147-A177-3AD203B41FA5}">
                      <a16:colId xmlns:a16="http://schemas.microsoft.com/office/drawing/2014/main" val="709084405"/>
                    </a:ext>
                  </a:extLst>
                </a:gridCol>
                <a:gridCol w="329184">
                  <a:extLst>
                    <a:ext uri="{9D8B030D-6E8A-4147-A177-3AD203B41FA5}">
                      <a16:colId xmlns:a16="http://schemas.microsoft.com/office/drawing/2014/main" val="1619866014"/>
                    </a:ext>
                  </a:extLst>
                </a:gridCol>
                <a:gridCol w="329184">
                  <a:extLst>
                    <a:ext uri="{9D8B030D-6E8A-4147-A177-3AD203B41FA5}">
                      <a16:colId xmlns:a16="http://schemas.microsoft.com/office/drawing/2014/main" val="4183799907"/>
                    </a:ext>
                  </a:extLst>
                </a:gridCol>
                <a:gridCol w="329184">
                  <a:extLst>
                    <a:ext uri="{9D8B030D-6E8A-4147-A177-3AD203B41FA5}">
                      <a16:colId xmlns:a16="http://schemas.microsoft.com/office/drawing/2014/main" val="2804389380"/>
                    </a:ext>
                  </a:extLst>
                </a:gridCol>
                <a:gridCol w="329184">
                  <a:extLst>
                    <a:ext uri="{9D8B030D-6E8A-4147-A177-3AD203B41FA5}">
                      <a16:colId xmlns:a16="http://schemas.microsoft.com/office/drawing/2014/main" val="3924224089"/>
                    </a:ext>
                  </a:extLst>
                </a:gridCol>
                <a:gridCol w="329184">
                  <a:extLst>
                    <a:ext uri="{9D8B030D-6E8A-4147-A177-3AD203B41FA5}">
                      <a16:colId xmlns:a16="http://schemas.microsoft.com/office/drawing/2014/main" val="3639275069"/>
                    </a:ext>
                  </a:extLst>
                </a:gridCol>
                <a:gridCol w="329184">
                  <a:extLst>
                    <a:ext uri="{9D8B030D-6E8A-4147-A177-3AD203B41FA5}">
                      <a16:colId xmlns:a16="http://schemas.microsoft.com/office/drawing/2014/main" val="1297510114"/>
                    </a:ext>
                  </a:extLst>
                </a:gridCol>
                <a:gridCol w="329184">
                  <a:extLst>
                    <a:ext uri="{9D8B030D-6E8A-4147-A177-3AD203B41FA5}">
                      <a16:colId xmlns:a16="http://schemas.microsoft.com/office/drawing/2014/main" val="1699632908"/>
                    </a:ext>
                  </a:extLst>
                </a:gridCol>
                <a:gridCol w="370332">
                  <a:extLst>
                    <a:ext uri="{9D8B030D-6E8A-4147-A177-3AD203B41FA5}">
                      <a16:colId xmlns:a16="http://schemas.microsoft.com/office/drawing/2014/main" val="1874870430"/>
                    </a:ext>
                  </a:extLst>
                </a:gridCol>
                <a:gridCol w="370332">
                  <a:extLst>
                    <a:ext uri="{9D8B030D-6E8A-4147-A177-3AD203B41FA5}">
                      <a16:colId xmlns:a16="http://schemas.microsoft.com/office/drawing/2014/main" val="693059172"/>
                    </a:ext>
                  </a:extLst>
                </a:gridCol>
                <a:gridCol w="329184">
                  <a:extLst>
                    <a:ext uri="{9D8B030D-6E8A-4147-A177-3AD203B41FA5}">
                      <a16:colId xmlns:a16="http://schemas.microsoft.com/office/drawing/2014/main" val="3380397271"/>
                    </a:ext>
                  </a:extLst>
                </a:gridCol>
                <a:gridCol w="329184">
                  <a:extLst>
                    <a:ext uri="{9D8B030D-6E8A-4147-A177-3AD203B41FA5}">
                      <a16:colId xmlns:a16="http://schemas.microsoft.com/office/drawing/2014/main" val="2401834603"/>
                    </a:ext>
                  </a:extLst>
                </a:gridCol>
                <a:gridCol w="370332">
                  <a:extLst>
                    <a:ext uri="{9D8B030D-6E8A-4147-A177-3AD203B41FA5}">
                      <a16:colId xmlns:a16="http://schemas.microsoft.com/office/drawing/2014/main" val="376493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444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18:52:19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বৈশাখের প্রথম দিন, নতুন বছরের আনন্দ সাথে থাকে তীব্র দাবদাহ। পহেলা বৈশাখে চাই সবচেয়ে সুন্দর দেখানো তবে আরামদায়ক কাপড় ছাড়া নিজেকে ফুটিয়ে তোলা যায় না। তাই অম্বর আপনাদের কথা মাথায় রেখে তৈরী করেছে বাহারী আর আমারামদায়ক নজরকাড়া সব শাড়ী। 
কাপড়ের মান, বিশ্বস্ততা , আর আপনাদের ভালবাসা আমাদের এগিয়ে যাওয়ার শক্তি।
অর্ডার করতে শাড়ীর কোড অথবা ছবি আপনার নাম ঠিকানাসহ ইনবক্স করুন অথবা কল করুন ০১৯৯৭৭২১৭১৭ নম্বরে।
শোরুমঃ ৫ম তলা (লিফট এর ৪),বাসা নং-৩২, রোডঃ১১, বনানী, কফি ওয়াল্ড এর ওপরে।
</a:t>
                      </a:r>
                      <a:r>
                        <a:rPr kumimoji="0" lang="en-US" sz="1000" b="0" i="0" u="none" strike="noStrike" kern="1200" cap="none" spc="0" normalizeH="0" baseline="0" noProof="0">
                          <a:ln>
                            <a:noFill/>
                          </a:ln>
                          <a:solidFill>
                            <a:prstClr val="black"/>
                          </a:solidFill>
                          <a:effectLst/>
                          <a:uLnTx/>
                          <a:uFillTx/>
                          <a:latin typeface="+mn-lt"/>
                          <a:ea typeface="+mn-ea"/>
                          <a:cs typeface="+mn-cs"/>
                        </a:rPr>
                        <a:t>Ornaments: </a:t>
                      </a:r>
                      <a:r>
                        <a:rPr kumimoji="0" lang="as-IN" sz="1000" b="0" i="0" u="none" strike="noStrike" kern="1200" cap="none" spc="0" normalizeH="0" baseline="0" noProof="0">
                          <a:ln>
                            <a:noFill/>
                          </a:ln>
                          <a:solidFill>
                            <a:prstClr val="black"/>
                          </a:solidFill>
                          <a:effectLst/>
                          <a:uLnTx/>
                          <a:uFillTx/>
                          <a:latin typeface="+mn-lt"/>
                          <a:ea typeface="+mn-ea"/>
                          <a:cs typeface="+mn-cs"/>
                        </a:rPr>
                        <a:t>আটপৌরে
</a:t>
                      </a:r>
                      <a:r>
                        <a:rPr kumimoji="0" lang="en-US" sz="1000" b="0" i="0" u="none" strike="noStrike" kern="1200" cap="none" spc="0" normalizeH="0" baseline="0" noProof="0">
                          <a:ln>
                            <a:noFill/>
                          </a:ln>
                          <a:solidFill>
                            <a:prstClr val="black"/>
                          </a:solidFill>
                          <a:effectLst/>
                          <a:uLnTx/>
                          <a:uFillTx/>
                          <a:latin typeface="+mn-lt"/>
                          <a:ea typeface="+mn-ea"/>
                          <a:cs typeface="+mn-cs"/>
                        </a:rPr>
                        <a:t>Model: Samanta Zara Aasin Zahan Tanjina Ruby@ </a:t>
                      </a:r>
                      <a:r>
                        <a:rPr kumimoji="0" lang="as-IN" sz="1000" b="0" i="0" u="none" strike="noStrike" kern="1200" cap="none" spc="0" normalizeH="0" baseline="0" noProof="0">
                          <a:ln>
                            <a:noFill/>
                          </a:ln>
                          <a:solidFill>
                            <a:prstClr val="black"/>
                          </a:solidFill>
                          <a:effectLst/>
                          <a:uLnTx/>
                          <a:uFillTx/>
                          <a:latin typeface="+mn-lt"/>
                          <a:ea typeface="+mn-ea"/>
                          <a:cs typeface="+mn-cs"/>
                        </a:rPr>
                        <a:t>অনুশীলা জনন্তী </a:t>
                      </a:r>
                      <a:r>
                        <a:rPr kumimoji="0" lang="en-US" sz="1000" b="0" i="0" u="none" strike="noStrike" kern="1200" cap="none" spc="0" normalizeH="0" baseline="0" noProof="0">
                          <a:ln>
                            <a:noFill/>
                          </a:ln>
                          <a:solidFill>
                            <a:prstClr val="black"/>
                          </a:solidFill>
                          <a:effectLst/>
                          <a:uLnTx/>
                          <a:uFillTx/>
                          <a:latin typeface="+mn-lt"/>
                          <a:ea typeface="+mn-ea"/>
                          <a:cs typeface="+mn-cs"/>
                        </a:rPr>
                        <a:t>Anamika Anu
Photographer: Mithun Biswas Sagor Himu
Make up Parvez Ahmed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1806466"/>
                  </a:ext>
                </a:extLst>
              </a:tr>
            </a:tbl>
          </a:graphicData>
        </a:graphic>
      </p:graphicFrame>
      <p:sp>
        <p:nvSpPr>
          <p:cNvPr id="4" name="Text Placeholder 3">
            <a:extLst>
              <a:ext uri="{FF2B5EF4-FFF2-40B4-BE49-F238E27FC236}">
                <a16:creationId xmlns:a16="http://schemas.microsoft.com/office/drawing/2014/main" id="{7168AF33-9829-4B04-A529-AABAA44C0288}"/>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411904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9D7D-1FD1-481C-AEB8-AAF3D0F8DFE1}"/>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844E438F-930D-49E5-8B52-A2C161667D3A}"/>
              </a:ext>
            </a:extLst>
          </p:cNvPr>
          <p:cNvGraphicFramePr>
            <a:graphicFrameLocks noGrp="1"/>
          </p:cNvGraphicFramePr>
          <p:nvPr>
            <p:ph type="tbl" sz="quarter" idx="13"/>
            <p:extLst>
              <p:ext uri="{D42A27DB-BD31-4B8C-83A1-F6EECF244321}">
                <p14:modId xmlns:p14="http://schemas.microsoft.com/office/powerpoint/2010/main" val="88383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8987019"/>
                    </a:ext>
                  </a:extLst>
                </a:gridCol>
                <a:gridCol w="370332">
                  <a:extLst>
                    <a:ext uri="{9D8B030D-6E8A-4147-A177-3AD203B41FA5}">
                      <a16:colId xmlns:a16="http://schemas.microsoft.com/office/drawing/2014/main" val="920787328"/>
                    </a:ext>
                  </a:extLst>
                </a:gridCol>
                <a:gridCol w="370332">
                  <a:extLst>
                    <a:ext uri="{9D8B030D-6E8A-4147-A177-3AD203B41FA5}">
                      <a16:colId xmlns:a16="http://schemas.microsoft.com/office/drawing/2014/main" val="3047883745"/>
                    </a:ext>
                  </a:extLst>
                </a:gridCol>
                <a:gridCol w="370332">
                  <a:extLst>
                    <a:ext uri="{9D8B030D-6E8A-4147-A177-3AD203B41FA5}">
                      <a16:colId xmlns:a16="http://schemas.microsoft.com/office/drawing/2014/main" val="4047008982"/>
                    </a:ext>
                  </a:extLst>
                </a:gridCol>
                <a:gridCol w="329184">
                  <a:extLst>
                    <a:ext uri="{9D8B030D-6E8A-4147-A177-3AD203B41FA5}">
                      <a16:colId xmlns:a16="http://schemas.microsoft.com/office/drawing/2014/main" val="973936137"/>
                    </a:ext>
                  </a:extLst>
                </a:gridCol>
                <a:gridCol w="329184">
                  <a:extLst>
                    <a:ext uri="{9D8B030D-6E8A-4147-A177-3AD203B41FA5}">
                      <a16:colId xmlns:a16="http://schemas.microsoft.com/office/drawing/2014/main" val="1754746506"/>
                    </a:ext>
                  </a:extLst>
                </a:gridCol>
                <a:gridCol w="329184">
                  <a:extLst>
                    <a:ext uri="{9D8B030D-6E8A-4147-A177-3AD203B41FA5}">
                      <a16:colId xmlns:a16="http://schemas.microsoft.com/office/drawing/2014/main" val="2861199990"/>
                    </a:ext>
                  </a:extLst>
                </a:gridCol>
                <a:gridCol w="329184">
                  <a:extLst>
                    <a:ext uri="{9D8B030D-6E8A-4147-A177-3AD203B41FA5}">
                      <a16:colId xmlns:a16="http://schemas.microsoft.com/office/drawing/2014/main" val="3882430731"/>
                    </a:ext>
                  </a:extLst>
                </a:gridCol>
                <a:gridCol w="329184">
                  <a:extLst>
                    <a:ext uri="{9D8B030D-6E8A-4147-A177-3AD203B41FA5}">
                      <a16:colId xmlns:a16="http://schemas.microsoft.com/office/drawing/2014/main" val="3420427156"/>
                    </a:ext>
                  </a:extLst>
                </a:gridCol>
                <a:gridCol w="329184">
                  <a:extLst>
                    <a:ext uri="{9D8B030D-6E8A-4147-A177-3AD203B41FA5}">
                      <a16:colId xmlns:a16="http://schemas.microsoft.com/office/drawing/2014/main" val="4249785882"/>
                    </a:ext>
                  </a:extLst>
                </a:gridCol>
                <a:gridCol w="329184">
                  <a:extLst>
                    <a:ext uri="{9D8B030D-6E8A-4147-A177-3AD203B41FA5}">
                      <a16:colId xmlns:a16="http://schemas.microsoft.com/office/drawing/2014/main" val="1347039281"/>
                    </a:ext>
                  </a:extLst>
                </a:gridCol>
                <a:gridCol w="329184">
                  <a:extLst>
                    <a:ext uri="{9D8B030D-6E8A-4147-A177-3AD203B41FA5}">
                      <a16:colId xmlns:a16="http://schemas.microsoft.com/office/drawing/2014/main" val="1936606207"/>
                    </a:ext>
                  </a:extLst>
                </a:gridCol>
                <a:gridCol w="329184">
                  <a:extLst>
                    <a:ext uri="{9D8B030D-6E8A-4147-A177-3AD203B41FA5}">
                      <a16:colId xmlns:a16="http://schemas.microsoft.com/office/drawing/2014/main" val="4120358078"/>
                    </a:ext>
                  </a:extLst>
                </a:gridCol>
                <a:gridCol w="370332">
                  <a:extLst>
                    <a:ext uri="{9D8B030D-6E8A-4147-A177-3AD203B41FA5}">
                      <a16:colId xmlns:a16="http://schemas.microsoft.com/office/drawing/2014/main" val="4029340482"/>
                    </a:ext>
                  </a:extLst>
                </a:gridCol>
                <a:gridCol w="370332">
                  <a:extLst>
                    <a:ext uri="{9D8B030D-6E8A-4147-A177-3AD203B41FA5}">
                      <a16:colId xmlns:a16="http://schemas.microsoft.com/office/drawing/2014/main" val="2841494776"/>
                    </a:ext>
                  </a:extLst>
                </a:gridCol>
                <a:gridCol w="329184">
                  <a:extLst>
                    <a:ext uri="{9D8B030D-6E8A-4147-A177-3AD203B41FA5}">
                      <a16:colId xmlns:a16="http://schemas.microsoft.com/office/drawing/2014/main" val="747638805"/>
                    </a:ext>
                  </a:extLst>
                </a:gridCol>
                <a:gridCol w="329184">
                  <a:extLst>
                    <a:ext uri="{9D8B030D-6E8A-4147-A177-3AD203B41FA5}">
                      <a16:colId xmlns:a16="http://schemas.microsoft.com/office/drawing/2014/main" val="3563077240"/>
                    </a:ext>
                  </a:extLst>
                </a:gridCol>
                <a:gridCol w="370332">
                  <a:extLst>
                    <a:ext uri="{9D8B030D-6E8A-4147-A177-3AD203B41FA5}">
                      <a16:colId xmlns:a16="http://schemas.microsoft.com/office/drawing/2014/main" val="283961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855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07:01:00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093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16:03:15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49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- 2018-03-08 17:50:47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পিন্দাড়ে পলাশের বন পালাব পালাব মন
নেংটি ইন্দুরে ঢোল কাটে হে কাটে 
বতরে পিরিতির ফুল ফুটে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40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- 2018-03-10 05:08:13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441473"/>
                  </a:ext>
                </a:extLst>
              </a:tr>
            </a:tbl>
          </a:graphicData>
        </a:graphic>
      </p:graphicFrame>
      <p:sp>
        <p:nvSpPr>
          <p:cNvPr id="4" name="Text Placeholder 3">
            <a:extLst>
              <a:ext uri="{FF2B5EF4-FFF2-40B4-BE49-F238E27FC236}">
                <a16:creationId xmlns:a16="http://schemas.microsoft.com/office/drawing/2014/main" id="{0C5A622A-7839-470B-A941-343336DE8B0D}"/>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69531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E5CB0-78F4-4861-8D8C-BB76E4A7D2C1}"/>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BF177B7E-C50D-46B9-BD86-2DC02E3FA909}"/>
              </a:ext>
            </a:extLst>
          </p:cNvPr>
          <p:cNvGraphicFramePr>
            <a:graphicFrameLocks noGrp="1"/>
          </p:cNvGraphicFramePr>
          <p:nvPr>
            <p:ph type="tbl" sz="quarter" idx="13"/>
            <p:extLst>
              <p:ext uri="{D42A27DB-BD31-4B8C-83A1-F6EECF244321}">
                <p14:modId xmlns:p14="http://schemas.microsoft.com/office/powerpoint/2010/main" val="935147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0295716"/>
                    </a:ext>
                  </a:extLst>
                </a:gridCol>
                <a:gridCol w="370332">
                  <a:extLst>
                    <a:ext uri="{9D8B030D-6E8A-4147-A177-3AD203B41FA5}">
                      <a16:colId xmlns:a16="http://schemas.microsoft.com/office/drawing/2014/main" val="2425020552"/>
                    </a:ext>
                  </a:extLst>
                </a:gridCol>
                <a:gridCol w="370332">
                  <a:extLst>
                    <a:ext uri="{9D8B030D-6E8A-4147-A177-3AD203B41FA5}">
                      <a16:colId xmlns:a16="http://schemas.microsoft.com/office/drawing/2014/main" val="1442014585"/>
                    </a:ext>
                  </a:extLst>
                </a:gridCol>
                <a:gridCol w="370332">
                  <a:extLst>
                    <a:ext uri="{9D8B030D-6E8A-4147-A177-3AD203B41FA5}">
                      <a16:colId xmlns:a16="http://schemas.microsoft.com/office/drawing/2014/main" val="2164525302"/>
                    </a:ext>
                  </a:extLst>
                </a:gridCol>
                <a:gridCol w="329184">
                  <a:extLst>
                    <a:ext uri="{9D8B030D-6E8A-4147-A177-3AD203B41FA5}">
                      <a16:colId xmlns:a16="http://schemas.microsoft.com/office/drawing/2014/main" val="359366948"/>
                    </a:ext>
                  </a:extLst>
                </a:gridCol>
                <a:gridCol w="329184">
                  <a:extLst>
                    <a:ext uri="{9D8B030D-6E8A-4147-A177-3AD203B41FA5}">
                      <a16:colId xmlns:a16="http://schemas.microsoft.com/office/drawing/2014/main" val="1958030645"/>
                    </a:ext>
                  </a:extLst>
                </a:gridCol>
                <a:gridCol w="329184">
                  <a:extLst>
                    <a:ext uri="{9D8B030D-6E8A-4147-A177-3AD203B41FA5}">
                      <a16:colId xmlns:a16="http://schemas.microsoft.com/office/drawing/2014/main" val="3860981052"/>
                    </a:ext>
                  </a:extLst>
                </a:gridCol>
                <a:gridCol w="329184">
                  <a:extLst>
                    <a:ext uri="{9D8B030D-6E8A-4147-A177-3AD203B41FA5}">
                      <a16:colId xmlns:a16="http://schemas.microsoft.com/office/drawing/2014/main" val="1928411352"/>
                    </a:ext>
                  </a:extLst>
                </a:gridCol>
                <a:gridCol w="329184">
                  <a:extLst>
                    <a:ext uri="{9D8B030D-6E8A-4147-A177-3AD203B41FA5}">
                      <a16:colId xmlns:a16="http://schemas.microsoft.com/office/drawing/2014/main" val="504571216"/>
                    </a:ext>
                  </a:extLst>
                </a:gridCol>
                <a:gridCol w="329184">
                  <a:extLst>
                    <a:ext uri="{9D8B030D-6E8A-4147-A177-3AD203B41FA5}">
                      <a16:colId xmlns:a16="http://schemas.microsoft.com/office/drawing/2014/main" val="820434235"/>
                    </a:ext>
                  </a:extLst>
                </a:gridCol>
                <a:gridCol w="329184">
                  <a:extLst>
                    <a:ext uri="{9D8B030D-6E8A-4147-A177-3AD203B41FA5}">
                      <a16:colId xmlns:a16="http://schemas.microsoft.com/office/drawing/2014/main" val="269735003"/>
                    </a:ext>
                  </a:extLst>
                </a:gridCol>
                <a:gridCol w="329184">
                  <a:extLst>
                    <a:ext uri="{9D8B030D-6E8A-4147-A177-3AD203B41FA5}">
                      <a16:colId xmlns:a16="http://schemas.microsoft.com/office/drawing/2014/main" val="4081499253"/>
                    </a:ext>
                  </a:extLst>
                </a:gridCol>
                <a:gridCol w="329184">
                  <a:extLst>
                    <a:ext uri="{9D8B030D-6E8A-4147-A177-3AD203B41FA5}">
                      <a16:colId xmlns:a16="http://schemas.microsoft.com/office/drawing/2014/main" val="1627702915"/>
                    </a:ext>
                  </a:extLst>
                </a:gridCol>
                <a:gridCol w="370332">
                  <a:extLst>
                    <a:ext uri="{9D8B030D-6E8A-4147-A177-3AD203B41FA5}">
                      <a16:colId xmlns:a16="http://schemas.microsoft.com/office/drawing/2014/main" val="2894180513"/>
                    </a:ext>
                  </a:extLst>
                </a:gridCol>
                <a:gridCol w="370332">
                  <a:extLst>
                    <a:ext uri="{9D8B030D-6E8A-4147-A177-3AD203B41FA5}">
                      <a16:colId xmlns:a16="http://schemas.microsoft.com/office/drawing/2014/main" val="3925864620"/>
                    </a:ext>
                  </a:extLst>
                </a:gridCol>
                <a:gridCol w="329184">
                  <a:extLst>
                    <a:ext uri="{9D8B030D-6E8A-4147-A177-3AD203B41FA5}">
                      <a16:colId xmlns:a16="http://schemas.microsoft.com/office/drawing/2014/main" val="3651502514"/>
                    </a:ext>
                  </a:extLst>
                </a:gridCol>
                <a:gridCol w="329184">
                  <a:extLst>
                    <a:ext uri="{9D8B030D-6E8A-4147-A177-3AD203B41FA5}">
                      <a16:colId xmlns:a16="http://schemas.microsoft.com/office/drawing/2014/main" val="1402055233"/>
                    </a:ext>
                  </a:extLst>
                </a:gridCol>
                <a:gridCol w="370332">
                  <a:extLst>
                    <a:ext uri="{9D8B030D-6E8A-4147-A177-3AD203B41FA5}">
                      <a16:colId xmlns:a16="http://schemas.microsoft.com/office/drawing/2014/main" val="75464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88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07:27:15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802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13:47:11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সুই সুতার কাজে ফুটে ওঠা মধুবনি কাজ, যারা পোশাকে রুচিসম্মত আর ডিজাইনের ভিন্নতা পছন্দ করে তাদের জন্য করা। অর্ডার করতে ইনবক্স করো আপুরা।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422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- 2018-03-11 03:58:31</a:t>
                      </a:r>
                      <a:r>
                        <a:rPr kumimoji="0" lang="en-US" sz="1000" b="0" i="0" u="none" strike="noStrike" kern="1200" cap="none" spc="0" normalizeH="0" baseline="0" noProof="0">
                          <a:ln>
                            <a:noFill/>
                          </a:ln>
                          <a:solidFill>
                            <a:prstClr val="black"/>
                          </a:solidFill>
                          <a:effectLst/>
                          <a:uLnTx/>
                          <a:uFillTx/>
                          <a:latin typeface="+mn-lt"/>
                          <a:ea typeface="+mn-ea"/>
                          <a:cs typeface="+mn-cs"/>
                        </a:rPr>
                        <a:t>
Boisakh shoot done. 
</a:t>
                      </a:r>
                      <a:r>
                        <a:rPr kumimoji="0" lang="as-IN" sz="1000" b="0" i="0" u="none" strike="noStrike" kern="1200" cap="none" spc="0" normalizeH="0" baseline="0" noProof="0">
                          <a:ln>
                            <a:noFill/>
                          </a:ln>
                          <a:solidFill>
                            <a:prstClr val="black"/>
                          </a:solidFill>
                          <a:effectLst/>
                          <a:uLnTx/>
                          <a:uFillTx/>
                          <a:latin typeface="+mn-lt"/>
                          <a:ea typeface="+mn-ea"/>
                          <a:cs typeface="+mn-cs"/>
                        </a:rPr>
                        <a:t>সবাইকে ধন্যবাদ দিয়ে ছোট করে ফেললাম যেন অন্তরের মধ্য রেখে দিতে পারি। ♥♥♥♥
</a:t>
                      </a:r>
                      <a:r>
                        <a:rPr kumimoji="0" lang="en-US" sz="1000" b="0" i="0" u="none" strike="noStrike" kern="1200" cap="none" spc="0" normalizeH="0" baseline="0" noProof="0">
                          <a:ln>
                            <a:noFill/>
                          </a:ln>
                          <a:solidFill>
                            <a:prstClr val="black"/>
                          </a:solidFill>
                          <a:effectLst/>
                          <a:uLnTx/>
                          <a:uFillTx/>
                          <a:latin typeface="+mn-lt"/>
                          <a:ea typeface="+mn-ea"/>
                          <a:cs typeface="+mn-cs"/>
                        </a:rPr>
                        <a:t>Mithun Biswas Sagor Himu Photography Parvez Ahmed, aasin zahan, Rumi, </a:t>
                      </a:r>
                      <a:r>
                        <a:rPr kumimoji="0" lang="as-IN" sz="1000" b="0" i="0" u="none" strike="noStrike" kern="1200" cap="none" spc="0" normalizeH="0" baseline="0" noProof="0">
                          <a:ln>
                            <a:noFill/>
                          </a:ln>
                          <a:solidFill>
                            <a:prstClr val="black"/>
                          </a:solidFill>
                          <a:effectLst/>
                          <a:uLnTx/>
                          <a:uFillTx/>
                          <a:latin typeface="+mn-lt"/>
                          <a:ea typeface="+mn-ea"/>
                          <a:cs typeface="+mn-cs"/>
                        </a:rPr>
                        <a:t>অনু,</a:t>
                      </a:r>
                      <a:r>
                        <a:rPr kumimoji="0" lang="en-US" sz="1000" b="0" i="0" u="none" strike="noStrike" kern="1200" cap="none" spc="0" normalizeH="0" baseline="0" noProof="0">
                          <a:ln>
                            <a:noFill/>
                          </a:ln>
                          <a:solidFill>
                            <a:prstClr val="black"/>
                          </a:solidFill>
                          <a:effectLst/>
                          <a:uLnTx/>
                          <a:uFillTx/>
                          <a:latin typeface="+mn-lt"/>
                          <a:ea typeface="+mn-ea"/>
                          <a:cs typeface="+mn-cs"/>
                        </a:rPr>
                        <a:t>samanta,  anamika,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1172637"/>
                  </a:ext>
                </a:extLst>
              </a:tr>
            </a:tbl>
          </a:graphicData>
        </a:graphic>
      </p:graphicFrame>
      <p:sp>
        <p:nvSpPr>
          <p:cNvPr id="4" name="Text Placeholder 3">
            <a:extLst>
              <a:ext uri="{FF2B5EF4-FFF2-40B4-BE49-F238E27FC236}">
                <a16:creationId xmlns:a16="http://schemas.microsoft.com/office/drawing/2014/main" id="{92B5D7DD-E1F9-4B19-BE16-C42C8D4E4B5E}"/>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652926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796C-74FA-4309-9DB8-239B63A524C4}"/>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38AF2CB5-4530-4654-BA11-FBB08EE720BA}"/>
              </a:ext>
            </a:extLst>
          </p:cNvPr>
          <p:cNvGraphicFramePr>
            <a:graphicFrameLocks noGrp="1"/>
          </p:cNvGraphicFramePr>
          <p:nvPr>
            <p:ph type="tbl" sz="quarter" idx="13"/>
            <p:extLst>
              <p:ext uri="{D42A27DB-BD31-4B8C-83A1-F6EECF244321}">
                <p14:modId xmlns:p14="http://schemas.microsoft.com/office/powerpoint/2010/main" val="246054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1275439"/>
                    </a:ext>
                  </a:extLst>
                </a:gridCol>
                <a:gridCol w="370332">
                  <a:extLst>
                    <a:ext uri="{9D8B030D-6E8A-4147-A177-3AD203B41FA5}">
                      <a16:colId xmlns:a16="http://schemas.microsoft.com/office/drawing/2014/main" val="2989552261"/>
                    </a:ext>
                  </a:extLst>
                </a:gridCol>
                <a:gridCol w="370332">
                  <a:extLst>
                    <a:ext uri="{9D8B030D-6E8A-4147-A177-3AD203B41FA5}">
                      <a16:colId xmlns:a16="http://schemas.microsoft.com/office/drawing/2014/main" val="2204493390"/>
                    </a:ext>
                  </a:extLst>
                </a:gridCol>
                <a:gridCol w="370332">
                  <a:extLst>
                    <a:ext uri="{9D8B030D-6E8A-4147-A177-3AD203B41FA5}">
                      <a16:colId xmlns:a16="http://schemas.microsoft.com/office/drawing/2014/main" val="3201372189"/>
                    </a:ext>
                  </a:extLst>
                </a:gridCol>
                <a:gridCol w="329184">
                  <a:extLst>
                    <a:ext uri="{9D8B030D-6E8A-4147-A177-3AD203B41FA5}">
                      <a16:colId xmlns:a16="http://schemas.microsoft.com/office/drawing/2014/main" val="1283680478"/>
                    </a:ext>
                  </a:extLst>
                </a:gridCol>
                <a:gridCol w="329184">
                  <a:extLst>
                    <a:ext uri="{9D8B030D-6E8A-4147-A177-3AD203B41FA5}">
                      <a16:colId xmlns:a16="http://schemas.microsoft.com/office/drawing/2014/main" val="2390265191"/>
                    </a:ext>
                  </a:extLst>
                </a:gridCol>
                <a:gridCol w="329184">
                  <a:extLst>
                    <a:ext uri="{9D8B030D-6E8A-4147-A177-3AD203B41FA5}">
                      <a16:colId xmlns:a16="http://schemas.microsoft.com/office/drawing/2014/main" val="2031328345"/>
                    </a:ext>
                  </a:extLst>
                </a:gridCol>
                <a:gridCol w="329184">
                  <a:extLst>
                    <a:ext uri="{9D8B030D-6E8A-4147-A177-3AD203B41FA5}">
                      <a16:colId xmlns:a16="http://schemas.microsoft.com/office/drawing/2014/main" val="1935189847"/>
                    </a:ext>
                  </a:extLst>
                </a:gridCol>
                <a:gridCol w="329184">
                  <a:extLst>
                    <a:ext uri="{9D8B030D-6E8A-4147-A177-3AD203B41FA5}">
                      <a16:colId xmlns:a16="http://schemas.microsoft.com/office/drawing/2014/main" val="3302222511"/>
                    </a:ext>
                  </a:extLst>
                </a:gridCol>
                <a:gridCol w="329184">
                  <a:extLst>
                    <a:ext uri="{9D8B030D-6E8A-4147-A177-3AD203B41FA5}">
                      <a16:colId xmlns:a16="http://schemas.microsoft.com/office/drawing/2014/main" val="478783481"/>
                    </a:ext>
                  </a:extLst>
                </a:gridCol>
                <a:gridCol w="329184">
                  <a:extLst>
                    <a:ext uri="{9D8B030D-6E8A-4147-A177-3AD203B41FA5}">
                      <a16:colId xmlns:a16="http://schemas.microsoft.com/office/drawing/2014/main" val="447860832"/>
                    </a:ext>
                  </a:extLst>
                </a:gridCol>
                <a:gridCol w="329184">
                  <a:extLst>
                    <a:ext uri="{9D8B030D-6E8A-4147-A177-3AD203B41FA5}">
                      <a16:colId xmlns:a16="http://schemas.microsoft.com/office/drawing/2014/main" val="3090710595"/>
                    </a:ext>
                  </a:extLst>
                </a:gridCol>
                <a:gridCol w="329184">
                  <a:extLst>
                    <a:ext uri="{9D8B030D-6E8A-4147-A177-3AD203B41FA5}">
                      <a16:colId xmlns:a16="http://schemas.microsoft.com/office/drawing/2014/main" val="2729367477"/>
                    </a:ext>
                  </a:extLst>
                </a:gridCol>
                <a:gridCol w="370332">
                  <a:extLst>
                    <a:ext uri="{9D8B030D-6E8A-4147-A177-3AD203B41FA5}">
                      <a16:colId xmlns:a16="http://schemas.microsoft.com/office/drawing/2014/main" val="1161668427"/>
                    </a:ext>
                  </a:extLst>
                </a:gridCol>
                <a:gridCol w="370332">
                  <a:extLst>
                    <a:ext uri="{9D8B030D-6E8A-4147-A177-3AD203B41FA5}">
                      <a16:colId xmlns:a16="http://schemas.microsoft.com/office/drawing/2014/main" val="1129162334"/>
                    </a:ext>
                  </a:extLst>
                </a:gridCol>
                <a:gridCol w="329184">
                  <a:extLst>
                    <a:ext uri="{9D8B030D-6E8A-4147-A177-3AD203B41FA5}">
                      <a16:colId xmlns:a16="http://schemas.microsoft.com/office/drawing/2014/main" val="4106254680"/>
                    </a:ext>
                  </a:extLst>
                </a:gridCol>
                <a:gridCol w="329184">
                  <a:extLst>
                    <a:ext uri="{9D8B030D-6E8A-4147-A177-3AD203B41FA5}">
                      <a16:colId xmlns:a16="http://schemas.microsoft.com/office/drawing/2014/main" val="2496846054"/>
                    </a:ext>
                  </a:extLst>
                </a:gridCol>
                <a:gridCol w="370332">
                  <a:extLst>
                    <a:ext uri="{9D8B030D-6E8A-4147-A177-3AD203B41FA5}">
                      <a16:colId xmlns:a16="http://schemas.microsoft.com/office/drawing/2014/main" val="45613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242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16:24:45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973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- 2018-03-18 15:52:31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545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- 2018-03-20 10:32:19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মাছে ভাতে বঙ্গালীর উৎসব কি মাছ ছাড়া সম্ভব,তাও আবার পহেলা বইশাখ। তাই মাছ মোটিফে করা এই আসাধারন শাড়ীটা। অম্বর সবসময় কপড়ে ঐতিয্য কে তুলে ধরার চেষ্টা করে।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801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- 2018-03-24 17:33:02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শাড়ীর সাথে মিলিয়ে মালা নিয়ে নিতে পারেন। কাঠের বেজ এর ওপর হ্যান্ড পেইন্টিং।  অর্ডার করতে ইনবক্স করুন প্লিজ।</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9862064"/>
                  </a:ext>
                </a:extLst>
              </a:tr>
            </a:tbl>
          </a:graphicData>
        </a:graphic>
      </p:graphicFrame>
      <p:sp>
        <p:nvSpPr>
          <p:cNvPr id="4" name="Text Placeholder 3">
            <a:extLst>
              <a:ext uri="{FF2B5EF4-FFF2-40B4-BE49-F238E27FC236}">
                <a16:creationId xmlns:a16="http://schemas.microsoft.com/office/drawing/2014/main" id="{8436D43C-0F2B-4A34-BD2F-87C88B793EB1}"/>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221656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E80A-7769-405D-AA5C-352CAF9D3D0E}"/>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98EF942B-66E3-44C5-B2D8-7C70D464BD58}"/>
              </a:ext>
            </a:extLst>
          </p:cNvPr>
          <p:cNvGraphicFramePr>
            <a:graphicFrameLocks noGrp="1"/>
          </p:cNvGraphicFramePr>
          <p:nvPr>
            <p:ph type="tbl" sz="quarter" idx="13"/>
            <p:extLst>
              <p:ext uri="{D42A27DB-BD31-4B8C-83A1-F6EECF244321}">
                <p14:modId xmlns:p14="http://schemas.microsoft.com/office/powerpoint/2010/main" val="307969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6660275"/>
                    </a:ext>
                  </a:extLst>
                </a:gridCol>
                <a:gridCol w="370332">
                  <a:extLst>
                    <a:ext uri="{9D8B030D-6E8A-4147-A177-3AD203B41FA5}">
                      <a16:colId xmlns:a16="http://schemas.microsoft.com/office/drawing/2014/main" val="1743313507"/>
                    </a:ext>
                  </a:extLst>
                </a:gridCol>
                <a:gridCol w="370332">
                  <a:extLst>
                    <a:ext uri="{9D8B030D-6E8A-4147-A177-3AD203B41FA5}">
                      <a16:colId xmlns:a16="http://schemas.microsoft.com/office/drawing/2014/main" val="1722652288"/>
                    </a:ext>
                  </a:extLst>
                </a:gridCol>
                <a:gridCol w="370332">
                  <a:extLst>
                    <a:ext uri="{9D8B030D-6E8A-4147-A177-3AD203B41FA5}">
                      <a16:colId xmlns:a16="http://schemas.microsoft.com/office/drawing/2014/main" val="1029531060"/>
                    </a:ext>
                  </a:extLst>
                </a:gridCol>
                <a:gridCol w="329184">
                  <a:extLst>
                    <a:ext uri="{9D8B030D-6E8A-4147-A177-3AD203B41FA5}">
                      <a16:colId xmlns:a16="http://schemas.microsoft.com/office/drawing/2014/main" val="3800524653"/>
                    </a:ext>
                  </a:extLst>
                </a:gridCol>
                <a:gridCol w="329184">
                  <a:extLst>
                    <a:ext uri="{9D8B030D-6E8A-4147-A177-3AD203B41FA5}">
                      <a16:colId xmlns:a16="http://schemas.microsoft.com/office/drawing/2014/main" val="2890866331"/>
                    </a:ext>
                  </a:extLst>
                </a:gridCol>
                <a:gridCol w="329184">
                  <a:extLst>
                    <a:ext uri="{9D8B030D-6E8A-4147-A177-3AD203B41FA5}">
                      <a16:colId xmlns:a16="http://schemas.microsoft.com/office/drawing/2014/main" val="923387740"/>
                    </a:ext>
                  </a:extLst>
                </a:gridCol>
                <a:gridCol w="329184">
                  <a:extLst>
                    <a:ext uri="{9D8B030D-6E8A-4147-A177-3AD203B41FA5}">
                      <a16:colId xmlns:a16="http://schemas.microsoft.com/office/drawing/2014/main" val="1410153313"/>
                    </a:ext>
                  </a:extLst>
                </a:gridCol>
                <a:gridCol w="329184">
                  <a:extLst>
                    <a:ext uri="{9D8B030D-6E8A-4147-A177-3AD203B41FA5}">
                      <a16:colId xmlns:a16="http://schemas.microsoft.com/office/drawing/2014/main" val="3557681586"/>
                    </a:ext>
                  </a:extLst>
                </a:gridCol>
                <a:gridCol w="329184">
                  <a:extLst>
                    <a:ext uri="{9D8B030D-6E8A-4147-A177-3AD203B41FA5}">
                      <a16:colId xmlns:a16="http://schemas.microsoft.com/office/drawing/2014/main" val="3165348055"/>
                    </a:ext>
                  </a:extLst>
                </a:gridCol>
                <a:gridCol w="329184">
                  <a:extLst>
                    <a:ext uri="{9D8B030D-6E8A-4147-A177-3AD203B41FA5}">
                      <a16:colId xmlns:a16="http://schemas.microsoft.com/office/drawing/2014/main" val="3391147044"/>
                    </a:ext>
                  </a:extLst>
                </a:gridCol>
                <a:gridCol w="329184">
                  <a:extLst>
                    <a:ext uri="{9D8B030D-6E8A-4147-A177-3AD203B41FA5}">
                      <a16:colId xmlns:a16="http://schemas.microsoft.com/office/drawing/2014/main" val="74121820"/>
                    </a:ext>
                  </a:extLst>
                </a:gridCol>
                <a:gridCol w="329184">
                  <a:extLst>
                    <a:ext uri="{9D8B030D-6E8A-4147-A177-3AD203B41FA5}">
                      <a16:colId xmlns:a16="http://schemas.microsoft.com/office/drawing/2014/main" val="2105445376"/>
                    </a:ext>
                  </a:extLst>
                </a:gridCol>
                <a:gridCol w="370332">
                  <a:extLst>
                    <a:ext uri="{9D8B030D-6E8A-4147-A177-3AD203B41FA5}">
                      <a16:colId xmlns:a16="http://schemas.microsoft.com/office/drawing/2014/main" val="3353443233"/>
                    </a:ext>
                  </a:extLst>
                </a:gridCol>
                <a:gridCol w="370332">
                  <a:extLst>
                    <a:ext uri="{9D8B030D-6E8A-4147-A177-3AD203B41FA5}">
                      <a16:colId xmlns:a16="http://schemas.microsoft.com/office/drawing/2014/main" val="1989763791"/>
                    </a:ext>
                  </a:extLst>
                </a:gridCol>
                <a:gridCol w="329184">
                  <a:extLst>
                    <a:ext uri="{9D8B030D-6E8A-4147-A177-3AD203B41FA5}">
                      <a16:colId xmlns:a16="http://schemas.microsoft.com/office/drawing/2014/main" val="3243430681"/>
                    </a:ext>
                  </a:extLst>
                </a:gridCol>
                <a:gridCol w="329184">
                  <a:extLst>
                    <a:ext uri="{9D8B030D-6E8A-4147-A177-3AD203B41FA5}">
                      <a16:colId xmlns:a16="http://schemas.microsoft.com/office/drawing/2014/main" val="3708867783"/>
                    </a:ext>
                  </a:extLst>
                </a:gridCol>
                <a:gridCol w="370332">
                  <a:extLst>
                    <a:ext uri="{9D8B030D-6E8A-4147-A177-3AD203B41FA5}">
                      <a16:colId xmlns:a16="http://schemas.microsoft.com/office/drawing/2014/main" val="269077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771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অম্বর-Ambor - 2018-03-26 16:50:14</a:t>
                      </a:r>
                      <a:r>
                        <a:rPr kumimoji="0" lang="en-US" sz="1000" b="0" i="0" u="none" strike="noStrike" kern="1200" cap="none" spc="0" normalizeH="0" baseline="0" noProof="0">
                          <a:ln>
                            <a:noFill/>
                          </a:ln>
                          <a:solidFill>
                            <a:prstClr val="black"/>
                          </a:solidFill>
                          <a:effectLst/>
                          <a:uLnTx/>
                          <a:uFillTx/>
                          <a:latin typeface="+mn-lt"/>
                          <a:ea typeface="+mn-ea"/>
                          <a:cs typeface="+mn-cs"/>
                        </a:rPr>
                        <a:t>
Wow Moly apu looking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878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- 2018-04-04 11:53:25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এই শাড়ীটার স্টক শেষ,  প্লিজ কেউ চেয়ে আমার মন খারাপ করায় দিয়েন না।তবে ব্লাউজ পিস টা আছে কয়েকটা যাদের লাগবে ইনবক্স এ নক দেন।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0929173"/>
                  </a:ext>
                </a:extLst>
              </a:tr>
            </a:tbl>
          </a:graphicData>
        </a:graphic>
      </p:graphicFrame>
      <p:sp>
        <p:nvSpPr>
          <p:cNvPr id="4" name="Text Placeholder 3">
            <a:extLst>
              <a:ext uri="{FF2B5EF4-FFF2-40B4-BE49-F238E27FC236}">
                <a16:creationId xmlns:a16="http://schemas.microsoft.com/office/drawing/2014/main" id="{F817AF99-E19D-4238-A3A6-48D72EFEB39B}"/>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2512418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815C3-66DD-4726-90E9-67A41A55EB06}"/>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2C11BEFC-C4F2-4E0B-826D-3B9D066AC193}"/>
              </a:ext>
            </a:extLst>
          </p:cNvPr>
          <p:cNvGraphicFramePr>
            <a:graphicFrameLocks noGrp="1"/>
          </p:cNvGraphicFramePr>
          <p:nvPr>
            <p:ph type="tbl" sz="quarter" idx="13"/>
            <p:extLst>
              <p:ext uri="{D42A27DB-BD31-4B8C-83A1-F6EECF244321}">
                <p14:modId xmlns:p14="http://schemas.microsoft.com/office/powerpoint/2010/main" val="2408974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3832942"/>
                    </a:ext>
                  </a:extLst>
                </a:gridCol>
                <a:gridCol w="370332">
                  <a:extLst>
                    <a:ext uri="{9D8B030D-6E8A-4147-A177-3AD203B41FA5}">
                      <a16:colId xmlns:a16="http://schemas.microsoft.com/office/drawing/2014/main" val="2193419164"/>
                    </a:ext>
                  </a:extLst>
                </a:gridCol>
                <a:gridCol w="370332">
                  <a:extLst>
                    <a:ext uri="{9D8B030D-6E8A-4147-A177-3AD203B41FA5}">
                      <a16:colId xmlns:a16="http://schemas.microsoft.com/office/drawing/2014/main" val="3427887814"/>
                    </a:ext>
                  </a:extLst>
                </a:gridCol>
                <a:gridCol w="370332">
                  <a:extLst>
                    <a:ext uri="{9D8B030D-6E8A-4147-A177-3AD203B41FA5}">
                      <a16:colId xmlns:a16="http://schemas.microsoft.com/office/drawing/2014/main" val="1826522945"/>
                    </a:ext>
                  </a:extLst>
                </a:gridCol>
                <a:gridCol w="329184">
                  <a:extLst>
                    <a:ext uri="{9D8B030D-6E8A-4147-A177-3AD203B41FA5}">
                      <a16:colId xmlns:a16="http://schemas.microsoft.com/office/drawing/2014/main" val="1851075710"/>
                    </a:ext>
                  </a:extLst>
                </a:gridCol>
                <a:gridCol w="329184">
                  <a:extLst>
                    <a:ext uri="{9D8B030D-6E8A-4147-A177-3AD203B41FA5}">
                      <a16:colId xmlns:a16="http://schemas.microsoft.com/office/drawing/2014/main" val="641943677"/>
                    </a:ext>
                  </a:extLst>
                </a:gridCol>
                <a:gridCol w="329184">
                  <a:extLst>
                    <a:ext uri="{9D8B030D-6E8A-4147-A177-3AD203B41FA5}">
                      <a16:colId xmlns:a16="http://schemas.microsoft.com/office/drawing/2014/main" val="1229513363"/>
                    </a:ext>
                  </a:extLst>
                </a:gridCol>
                <a:gridCol w="329184">
                  <a:extLst>
                    <a:ext uri="{9D8B030D-6E8A-4147-A177-3AD203B41FA5}">
                      <a16:colId xmlns:a16="http://schemas.microsoft.com/office/drawing/2014/main" val="2869315200"/>
                    </a:ext>
                  </a:extLst>
                </a:gridCol>
                <a:gridCol w="329184">
                  <a:extLst>
                    <a:ext uri="{9D8B030D-6E8A-4147-A177-3AD203B41FA5}">
                      <a16:colId xmlns:a16="http://schemas.microsoft.com/office/drawing/2014/main" val="3159991423"/>
                    </a:ext>
                  </a:extLst>
                </a:gridCol>
                <a:gridCol w="329184">
                  <a:extLst>
                    <a:ext uri="{9D8B030D-6E8A-4147-A177-3AD203B41FA5}">
                      <a16:colId xmlns:a16="http://schemas.microsoft.com/office/drawing/2014/main" val="1710163526"/>
                    </a:ext>
                  </a:extLst>
                </a:gridCol>
                <a:gridCol w="329184">
                  <a:extLst>
                    <a:ext uri="{9D8B030D-6E8A-4147-A177-3AD203B41FA5}">
                      <a16:colId xmlns:a16="http://schemas.microsoft.com/office/drawing/2014/main" val="224148172"/>
                    </a:ext>
                  </a:extLst>
                </a:gridCol>
                <a:gridCol w="329184">
                  <a:extLst>
                    <a:ext uri="{9D8B030D-6E8A-4147-A177-3AD203B41FA5}">
                      <a16:colId xmlns:a16="http://schemas.microsoft.com/office/drawing/2014/main" val="3960112283"/>
                    </a:ext>
                  </a:extLst>
                </a:gridCol>
                <a:gridCol w="329184">
                  <a:extLst>
                    <a:ext uri="{9D8B030D-6E8A-4147-A177-3AD203B41FA5}">
                      <a16:colId xmlns:a16="http://schemas.microsoft.com/office/drawing/2014/main" val="1851826531"/>
                    </a:ext>
                  </a:extLst>
                </a:gridCol>
                <a:gridCol w="370332">
                  <a:extLst>
                    <a:ext uri="{9D8B030D-6E8A-4147-A177-3AD203B41FA5}">
                      <a16:colId xmlns:a16="http://schemas.microsoft.com/office/drawing/2014/main" val="2776941128"/>
                    </a:ext>
                  </a:extLst>
                </a:gridCol>
                <a:gridCol w="370332">
                  <a:extLst>
                    <a:ext uri="{9D8B030D-6E8A-4147-A177-3AD203B41FA5}">
                      <a16:colId xmlns:a16="http://schemas.microsoft.com/office/drawing/2014/main" val="568111764"/>
                    </a:ext>
                  </a:extLst>
                </a:gridCol>
                <a:gridCol w="329184">
                  <a:extLst>
                    <a:ext uri="{9D8B030D-6E8A-4147-A177-3AD203B41FA5}">
                      <a16:colId xmlns:a16="http://schemas.microsoft.com/office/drawing/2014/main" val="1327126285"/>
                    </a:ext>
                  </a:extLst>
                </a:gridCol>
                <a:gridCol w="329184">
                  <a:extLst>
                    <a:ext uri="{9D8B030D-6E8A-4147-A177-3AD203B41FA5}">
                      <a16:colId xmlns:a16="http://schemas.microsoft.com/office/drawing/2014/main" val="126410623"/>
                    </a:ext>
                  </a:extLst>
                </a:gridCol>
                <a:gridCol w="370332">
                  <a:extLst>
                    <a:ext uri="{9D8B030D-6E8A-4147-A177-3AD203B41FA5}">
                      <a16:colId xmlns:a16="http://schemas.microsoft.com/office/drawing/2014/main" val="18087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476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- 2018-03-25 16:36:25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আগের শাড়ীটা ছিল মডেল এ পড়াটা। তাতি রঙ চেঞ্জ করে ফেলছে, কিন্তু রংটা খুব সুন্দর। এই শাড়ীটাতে ডিসকাউন্ট থাকছে।
তসর শাড়ীতে ব্লকের কাজ
আগের মুল্য: ১৭০০ টাকা
বর্তমান মুল্য: ১৫০০ টাকা।
অর্ডার করতে ইনবক্স করুন।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44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- 2018-03-31 08:13:49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কোডঃ জয়া
বুননঃ হাফসিল্ক শাড়ীতে হ্যান্ড ব্লক এর কাজ।ব্লাউজ রানিং।
মুল্যঃ ১৭০০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347757"/>
                  </a:ext>
                </a:extLst>
              </a:tr>
            </a:tbl>
          </a:graphicData>
        </a:graphic>
      </p:graphicFrame>
      <p:sp>
        <p:nvSpPr>
          <p:cNvPr id="4" name="Text Placeholder 3">
            <a:extLst>
              <a:ext uri="{FF2B5EF4-FFF2-40B4-BE49-F238E27FC236}">
                <a16:creationId xmlns:a16="http://schemas.microsoft.com/office/drawing/2014/main" id="{7BFF03AE-C6C0-4662-AF93-9AEEE474EAB3}"/>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3448124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FC66-31B5-4ED2-A12E-BC103DF675B0}"/>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1E13FBEA-A9B7-4C91-ABCF-DA231E18DA08}"/>
              </a:ext>
            </a:extLst>
          </p:cNvPr>
          <p:cNvGraphicFramePr>
            <a:graphicFrameLocks noGrp="1"/>
          </p:cNvGraphicFramePr>
          <p:nvPr>
            <p:ph type="tbl" sz="quarter" idx="13"/>
            <p:extLst>
              <p:ext uri="{D42A27DB-BD31-4B8C-83A1-F6EECF244321}">
                <p14:modId xmlns:p14="http://schemas.microsoft.com/office/powerpoint/2010/main" val="3875368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6593742"/>
                    </a:ext>
                  </a:extLst>
                </a:gridCol>
                <a:gridCol w="370332">
                  <a:extLst>
                    <a:ext uri="{9D8B030D-6E8A-4147-A177-3AD203B41FA5}">
                      <a16:colId xmlns:a16="http://schemas.microsoft.com/office/drawing/2014/main" val="1413841646"/>
                    </a:ext>
                  </a:extLst>
                </a:gridCol>
                <a:gridCol w="370332">
                  <a:extLst>
                    <a:ext uri="{9D8B030D-6E8A-4147-A177-3AD203B41FA5}">
                      <a16:colId xmlns:a16="http://schemas.microsoft.com/office/drawing/2014/main" val="2265104419"/>
                    </a:ext>
                  </a:extLst>
                </a:gridCol>
                <a:gridCol w="370332">
                  <a:extLst>
                    <a:ext uri="{9D8B030D-6E8A-4147-A177-3AD203B41FA5}">
                      <a16:colId xmlns:a16="http://schemas.microsoft.com/office/drawing/2014/main" val="1249292039"/>
                    </a:ext>
                  </a:extLst>
                </a:gridCol>
                <a:gridCol w="329184">
                  <a:extLst>
                    <a:ext uri="{9D8B030D-6E8A-4147-A177-3AD203B41FA5}">
                      <a16:colId xmlns:a16="http://schemas.microsoft.com/office/drawing/2014/main" val="913833633"/>
                    </a:ext>
                  </a:extLst>
                </a:gridCol>
                <a:gridCol w="329184">
                  <a:extLst>
                    <a:ext uri="{9D8B030D-6E8A-4147-A177-3AD203B41FA5}">
                      <a16:colId xmlns:a16="http://schemas.microsoft.com/office/drawing/2014/main" val="995752533"/>
                    </a:ext>
                  </a:extLst>
                </a:gridCol>
                <a:gridCol w="329184">
                  <a:extLst>
                    <a:ext uri="{9D8B030D-6E8A-4147-A177-3AD203B41FA5}">
                      <a16:colId xmlns:a16="http://schemas.microsoft.com/office/drawing/2014/main" val="1179490988"/>
                    </a:ext>
                  </a:extLst>
                </a:gridCol>
                <a:gridCol w="329184">
                  <a:extLst>
                    <a:ext uri="{9D8B030D-6E8A-4147-A177-3AD203B41FA5}">
                      <a16:colId xmlns:a16="http://schemas.microsoft.com/office/drawing/2014/main" val="138246376"/>
                    </a:ext>
                  </a:extLst>
                </a:gridCol>
                <a:gridCol w="329184">
                  <a:extLst>
                    <a:ext uri="{9D8B030D-6E8A-4147-A177-3AD203B41FA5}">
                      <a16:colId xmlns:a16="http://schemas.microsoft.com/office/drawing/2014/main" val="1468411805"/>
                    </a:ext>
                  </a:extLst>
                </a:gridCol>
                <a:gridCol w="329184">
                  <a:extLst>
                    <a:ext uri="{9D8B030D-6E8A-4147-A177-3AD203B41FA5}">
                      <a16:colId xmlns:a16="http://schemas.microsoft.com/office/drawing/2014/main" val="3300849583"/>
                    </a:ext>
                  </a:extLst>
                </a:gridCol>
                <a:gridCol w="329184">
                  <a:extLst>
                    <a:ext uri="{9D8B030D-6E8A-4147-A177-3AD203B41FA5}">
                      <a16:colId xmlns:a16="http://schemas.microsoft.com/office/drawing/2014/main" val="1417104343"/>
                    </a:ext>
                  </a:extLst>
                </a:gridCol>
                <a:gridCol w="329184">
                  <a:extLst>
                    <a:ext uri="{9D8B030D-6E8A-4147-A177-3AD203B41FA5}">
                      <a16:colId xmlns:a16="http://schemas.microsoft.com/office/drawing/2014/main" val="2233047912"/>
                    </a:ext>
                  </a:extLst>
                </a:gridCol>
                <a:gridCol w="329184">
                  <a:extLst>
                    <a:ext uri="{9D8B030D-6E8A-4147-A177-3AD203B41FA5}">
                      <a16:colId xmlns:a16="http://schemas.microsoft.com/office/drawing/2014/main" val="4239944328"/>
                    </a:ext>
                  </a:extLst>
                </a:gridCol>
                <a:gridCol w="370332">
                  <a:extLst>
                    <a:ext uri="{9D8B030D-6E8A-4147-A177-3AD203B41FA5}">
                      <a16:colId xmlns:a16="http://schemas.microsoft.com/office/drawing/2014/main" val="1431973225"/>
                    </a:ext>
                  </a:extLst>
                </a:gridCol>
                <a:gridCol w="370332">
                  <a:extLst>
                    <a:ext uri="{9D8B030D-6E8A-4147-A177-3AD203B41FA5}">
                      <a16:colId xmlns:a16="http://schemas.microsoft.com/office/drawing/2014/main" val="2399582042"/>
                    </a:ext>
                  </a:extLst>
                </a:gridCol>
                <a:gridCol w="329184">
                  <a:extLst>
                    <a:ext uri="{9D8B030D-6E8A-4147-A177-3AD203B41FA5}">
                      <a16:colId xmlns:a16="http://schemas.microsoft.com/office/drawing/2014/main" val="3319576596"/>
                    </a:ext>
                  </a:extLst>
                </a:gridCol>
                <a:gridCol w="329184">
                  <a:extLst>
                    <a:ext uri="{9D8B030D-6E8A-4147-A177-3AD203B41FA5}">
                      <a16:colId xmlns:a16="http://schemas.microsoft.com/office/drawing/2014/main" val="1440939016"/>
                    </a:ext>
                  </a:extLst>
                </a:gridCol>
                <a:gridCol w="370332">
                  <a:extLst>
                    <a:ext uri="{9D8B030D-6E8A-4147-A177-3AD203B41FA5}">
                      <a16:colId xmlns:a16="http://schemas.microsoft.com/office/drawing/2014/main" val="366293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766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- 2018-03-12 05:55:22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তুই কি আমার দুঃখ হবি?
এই আমি এক উড়নচন্ডী আউলা বাউল
রুখো চুলে পথের ধুলো
চোখের নীচে কালো ছায়া।
সেইখানে তুই রাত বিরেতে স্পর্শ দিবি।
তুই কি আমার দুঃখ হবি?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175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- 2018-04-03 04:58:18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s-IN" sz="1000" b="0" i="0" u="none" strike="noStrike" kern="1200" cap="none" spc="0" normalizeH="0" baseline="0" noProof="0">
                          <a:ln>
                            <a:noFill/>
                          </a:ln>
                          <a:solidFill>
                            <a:prstClr val="black"/>
                          </a:solidFill>
                          <a:effectLst/>
                          <a:uLnTx/>
                          <a:uFillTx/>
                          <a:latin typeface="+mn-lt"/>
                          <a:ea typeface="+mn-ea"/>
                          <a:cs typeface="+mn-cs"/>
                        </a:rPr>
                        <a:t>বইশাখের প্রথম দিন একটা গামছা শাড়ি আর সাথে গলায় মাদুলি।  ব্যাস আর কি লাগে!
বুনন: সুতি
মুল্য: ১৫৫০ টাকা</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644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s-IN" sz="1000" b="1" i="0" u="none" strike="noStrike" kern="1200" cap="none" spc="0" normalizeH="0" baseline="0" noProof="0">
                          <a:ln>
                            <a:noFill/>
                          </a:ln>
                          <a:solidFill>
                            <a:prstClr val="black"/>
                          </a:solidFill>
                          <a:effectLst/>
                          <a:uLnTx/>
                          <a:uFillTx/>
                          <a:latin typeface="+mn-lt"/>
                          <a:ea typeface="+mn-ea"/>
                          <a:cs typeface="+mn-cs"/>
                        </a:rPr>
                        <a:t>অম্বর-</a:t>
                      </a:r>
                      <a:r>
                        <a:rPr kumimoji="0" lang="en-US" sz="1000" b="1" i="0" u="none" strike="noStrike" kern="1200" cap="none" spc="0" normalizeH="0" baseline="0" noProof="0">
                          <a:ln>
                            <a:noFill/>
                          </a:ln>
                          <a:solidFill>
                            <a:prstClr val="black"/>
                          </a:solidFill>
                          <a:effectLst/>
                          <a:uLnTx/>
                          <a:uFillTx/>
                          <a:latin typeface="+mn-lt"/>
                          <a:ea typeface="+mn-ea"/>
                          <a:cs typeface="+mn-cs"/>
                        </a:rPr>
                        <a:t>Ambor - 2018-03-19 12:18:49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252235"/>
                  </a:ext>
                </a:extLst>
              </a:tr>
            </a:tbl>
          </a:graphicData>
        </a:graphic>
      </p:graphicFrame>
      <p:sp>
        <p:nvSpPr>
          <p:cNvPr id="4" name="Text Placeholder 3">
            <a:extLst>
              <a:ext uri="{FF2B5EF4-FFF2-40B4-BE49-F238E27FC236}">
                <a16:creationId xmlns:a16="http://schemas.microsoft.com/office/drawing/2014/main" id="{2DCE55CE-6978-419D-82F5-49A29B89DA79}"/>
              </a:ext>
            </a:extLst>
          </p:cNvPr>
          <p:cNvSpPr>
            <a:spLocks noGrp="1"/>
          </p:cNvSpPr>
          <p:nvPr>
            <p:ph type="body" sz="quarter" idx="14"/>
          </p:nvPr>
        </p:nvSpPr>
        <p:spPr/>
        <p:txBody>
          <a:bodyPr/>
          <a:lstStyle/>
          <a:p>
            <a:r>
              <a:rPr lang="en-US"/>
              <a:t>03/06/2018 - 04/06/2018</a:t>
            </a:r>
          </a:p>
        </p:txBody>
      </p:sp>
    </p:spTree>
    <p:extLst>
      <p:ext uri="{BB962C8B-B14F-4D97-AF65-F5344CB8AC3E}">
        <p14:creationId xmlns:p14="http://schemas.microsoft.com/office/powerpoint/2010/main" val="181953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AAD9D-FB4A-446D-81D1-4436A6300C8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1CFA206-5347-42FB-9C6A-93D23A0BFA0C}"/>
              </a:ext>
            </a:extLst>
          </p:cNvPr>
          <p:cNvGraphicFramePr>
            <a:graphicFrameLocks noGrp="1"/>
          </p:cNvGraphicFramePr>
          <p:nvPr>
            <p:ph type="chart" sz="quarter" idx="13"/>
            <p:extLst>
              <p:ext uri="{D42A27DB-BD31-4B8C-83A1-F6EECF244321}">
                <p14:modId xmlns:p14="http://schemas.microsoft.com/office/powerpoint/2010/main" val="1271670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212C6-5CBF-4113-A1AE-7E331CC85D7F}"/>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91805562-5F6C-46FB-B20F-94BC0F485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263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1BD4-3910-4215-909B-81ACC389856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D254313-5326-45FC-93B2-3C06E7BB265B}"/>
              </a:ext>
            </a:extLst>
          </p:cNvPr>
          <p:cNvGraphicFramePr>
            <a:graphicFrameLocks noGrp="1"/>
          </p:cNvGraphicFramePr>
          <p:nvPr>
            <p:ph type="chart" sz="quarter" idx="13"/>
            <p:extLst>
              <p:ext uri="{D42A27DB-BD31-4B8C-83A1-F6EECF244321}">
                <p14:modId xmlns:p14="http://schemas.microsoft.com/office/powerpoint/2010/main" val="930642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B5730-214B-4BC2-A236-A5B2EA98AEDB}"/>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A077AFBF-3059-4651-88A8-F594D97C0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444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B3628-9E59-458A-84E7-EC11EDA0C95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AA6F335-5615-4FB4-9F0F-1720BC53D2C7}"/>
              </a:ext>
            </a:extLst>
          </p:cNvPr>
          <p:cNvGraphicFramePr>
            <a:graphicFrameLocks noGrp="1"/>
          </p:cNvGraphicFramePr>
          <p:nvPr>
            <p:ph type="chart" sz="quarter" idx="13"/>
            <p:extLst>
              <p:ext uri="{D42A27DB-BD31-4B8C-83A1-F6EECF244321}">
                <p14:modId xmlns:p14="http://schemas.microsoft.com/office/powerpoint/2010/main" val="347831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F444A-79CB-4F8A-9359-A0CDAD341717}"/>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427C5BDC-5504-401D-9AFB-058258929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261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76C1F-66DB-493A-8F3C-DE7FDF4BFCB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F3CDF41-4C2E-411C-A25F-92990A96C791}"/>
              </a:ext>
            </a:extLst>
          </p:cNvPr>
          <p:cNvGraphicFramePr>
            <a:graphicFrameLocks noGrp="1"/>
          </p:cNvGraphicFramePr>
          <p:nvPr>
            <p:ph type="chart" sz="quarter" idx="13"/>
            <p:extLst>
              <p:ext uri="{D42A27DB-BD31-4B8C-83A1-F6EECF244321}">
                <p14:modId xmlns:p14="http://schemas.microsoft.com/office/powerpoint/2010/main" val="3599705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61735-295C-4FDB-9ED1-9ABE85363CF4}"/>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9B602730-3600-47A3-A490-9A1E88FCB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0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1339-8B75-45FB-90C4-97D5CA6BD198}"/>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81434EEC-2DB8-4560-8B91-072CCE493111}"/>
              </a:ext>
            </a:extLst>
          </p:cNvPr>
          <p:cNvGraphicFramePr>
            <a:graphicFrameLocks noGrp="1"/>
          </p:cNvGraphicFramePr>
          <p:nvPr>
            <p:ph type="chart" sz="quarter" idx="13"/>
            <p:extLst>
              <p:ext uri="{D42A27DB-BD31-4B8C-83A1-F6EECF244321}">
                <p14:modId xmlns:p14="http://schemas.microsoft.com/office/powerpoint/2010/main" val="2147596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F0284F-B5BA-4C40-9FA5-83F729781F6C}"/>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1F289139-4DB3-47A9-BDD4-F0CD121C9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188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ABE95-5519-4DCB-86F4-9DF89C7E12B1}"/>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AD98940A-D691-4F2B-9D4C-386B6BE67318}"/>
              </a:ext>
            </a:extLst>
          </p:cNvPr>
          <p:cNvGraphicFramePr>
            <a:graphicFrameLocks noGrp="1"/>
          </p:cNvGraphicFramePr>
          <p:nvPr>
            <p:ph type="chart" sz="quarter" idx="13"/>
            <p:extLst>
              <p:ext uri="{D42A27DB-BD31-4B8C-83A1-F6EECF244321}">
                <p14:modId xmlns:p14="http://schemas.microsoft.com/office/powerpoint/2010/main" val="2770817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BDCB7-02FF-4377-B26F-DFEDD76A38EC}"/>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57C10E57-6F3E-4D21-8457-0C0B9EBE2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299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B286-4025-43B6-B594-C4D7D11B8B8C}"/>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ABD5F105-3AB0-4B51-AEBC-AAD04F3AD7D5}"/>
              </a:ext>
            </a:extLst>
          </p:cNvPr>
          <p:cNvGraphicFramePr>
            <a:graphicFrameLocks noGrp="1"/>
          </p:cNvGraphicFramePr>
          <p:nvPr>
            <p:ph type="chart" sz="quarter" idx="13"/>
            <p:extLst>
              <p:ext uri="{D42A27DB-BD31-4B8C-83A1-F6EECF244321}">
                <p14:modId xmlns:p14="http://schemas.microsoft.com/office/powerpoint/2010/main" val="659780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080EF9-1420-483E-9CC1-197AD23EE20C}"/>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4F431110-5268-4A07-AA50-2262BD1A3E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906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DB52-6C34-408D-A46A-1F92673865D6}"/>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572B478-E6BC-4D10-B2B0-EE30D7709DFB}"/>
              </a:ext>
            </a:extLst>
          </p:cNvPr>
          <p:cNvGraphicFramePr>
            <a:graphicFrameLocks noGrp="1"/>
          </p:cNvGraphicFramePr>
          <p:nvPr>
            <p:ph type="chart" sz="quarter" idx="13"/>
            <p:extLst>
              <p:ext uri="{D42A27DB-BD31-4B8C-83A1-F6EECF244321}">
                <p14:modId xmlns:p14="http://schemas.microsoft.com/office/powerpoint/2010/main" val="4012279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F088F-96A3-462F-A426-76FEE9D038C5}"/>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EA04CE68-BE27-4A81-B220-946D8C59E6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807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E50E-F9EE-49B7-9E57-6896A3E38C65}"/>
              </a:ext>
            </a:extLst>
          </p:cNvPr>
          <p:cNvSpPr>
            <a:spLocks noGrp="1"/>
          </p:cNvSpPr>
          <p:nvPr>
            <p:ph type="title"/>
          </p:nvPr>
        </p:nvSpPr>
        <p:spPr/>
        <p:txBody>
          <a:bodyPr/>
          <a:lstStyle/>
          <a:p>
            <a:r>
              <a:rPr lang="en-US"/>
              <a:t>Facebook Interactions Per Post By Post Type</a:t>
            </a:r>
          </a:p>
        </p:txBody>
      </p:sp>
      <p:graphicFrame>
        <p:nvGraphicFramePr>
          <p:cNvPr id="6" name="Chart Placeholder 5">
            <a:extLst>
              <a:ext uri="{FF2B5EF4-FFF2-40B4-BE49-F238E27FC236}">
                <a16:creationId xmlns:a16="http://schemas.microsoft.com/office/drawing/2014/main" id="{8A23E6AA-1BBC-4FA7-AE1E-AB0D0FFD3E64}"/>
              </a:ext>
            </a:extLst>
          </p:cNvPr>
          <p:cNvGraphicFramePr>
            <a:graphicFrameLocks noGrp="1"/>
          </p:cNvGraphicFramePr>
          <p:nvPr>
            <p:ph type="chart" sz="quarter" idx="13"/>
            <p:extLst>
              <p:ext uri="{D42A27DB-BD31-4B8C-83A1-F6EECF244321}">
                <p14:modId xmlns:p14="http://schemas.microsoft.com/office/powerpoint/2010/main" val="427304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E259B3-0F97-44B0-9636-DB1880F117E8}"/>
              </a:ext>
            </a:extLst>
          </p:cNvPr>
          <p:cNvSpPr>
            <a:spLocks noGrp="1"/>
          </p:cNvSpPr>
          <p:nvPr>
            <p:ph type="body" sz="quarter" idx="14"/>
          </p:nvPr>
        </p:nvSpPr>
        <p:spPr/>
        <p:txBody>
          <a:bodyPr/>
          <a:lstStyle/>
          <a:p>
            <a:r>
              <a:rPr lang="en-US"/>
              <a:t>03/06/2018 - 04/06/2018</a:t>
            </a:r>
          </a:p>
        </p:txBody>
      </p:sp>
      <p:sp>
        <p:nvSpPr>
          <p:cNvPr id="5" name="Footer Placeholder 4">
            <a:extLst>
              <a:ext uri="{FF2B5EF4-FFF2-40B4-BE49-F238E27FC236}">
                <a16:creationId xmlns:a16="http://schemas.microsoft.com/office/drawing/2014/main" id="{B012F512-5495-44C3-AD1D-446A3910B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2402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1150</Words>
  <Application>Microsoft Office PowerPoint</Application>
  <PresentationFormat>On-screen Show (4:3)</PresentationFormat>
  <Paragraphs>719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Vrinda</vt:lpstr>
      <vt:lpstr>Calibri</vt:lpstr>
      <vt:lpstr>Arial</vt:lpstr>
      <vt:lpstr>quintly_template</vt:lpstr>
      <vt:lpstr>Ambor</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vt:lpstr>
      <vt:lpstr>Facebook Interaction Rate By Post Type</vt:lpstr>
      <vt:lpstr>Facebook Own Posts By Weekday</vt:lpstr>
      <vt:lpstr>Facebook Own Posts By Hour</vt:lpstr>
      <vt:lpstr>Facebook Own Video Posts</vt:lpstr>
      <vt:lpstr>Facebook Post Type Distribution Per Profile</vt:lpstr>
      <vt:lpstr>Facebook Sponsored Posts Distribution</vt:lpstr>
      <vt:lpstr>Facebook Post Type Distribution</vt:lpstr>
      <vt:lpstr>Facebook Interactions Per Post By Post Type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Ambor</dc:title>
  <dc:creator>Administrator</dc:creator>
  <cp:lastModifiedBy>Administrator</cp:lastModifiedBy>
  <cp:revision>1</cp:revision>
  <dcterms:created xsi:type="dcterms:W3CDTF">2018-04-08T10:41:30Z</dcterms:created>
  <dcterms:modified xsi:type="dcterms:W3CDTF">2018-04-08T10:42:35Z</dcterms:modified>
</cp:coreProperties>
</file>