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1B92-AE99-4AAF-9160-037A15DAC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1AD418-AC00-4F69-9A40-8C5E0A37D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0460558"/>
              </p:ext>
            </p:extLst>
          </p:nvPr>
        </p:nvGraphicFramePr>
        <p:xfrm>
          <a:off x="457200" y="1731963"/>
          <a:ext cx="822959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818450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96785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1806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3149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36124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26364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8768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01951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5553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435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58867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18864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43763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09016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76688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1804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65556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4290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6285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49537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6972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8734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1273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61327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5187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12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Russian Foreign Ministry - МИД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414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49ECC-4004-4CF9-B031-503716BFF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0627809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2018-04-08T09:59:23Z</dcterms:created>
  <dcterms:modified xsi:type="dcterms:W3CDTF">2018-04-08T09:59:35Z</dcterms:modified>
</cp:coreProperties>
</file>