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Sheet1!$A$2:$A$61</c:f>
            </c:multiLvlStrRef>
          </c:cat>
          <c:val>
            <c:numRef>
              <c:f>Sheet1!$B$2:$B$61</c:f>
            </c:numRef>
          </c:val>
          <c:smooth val="0"/>
          <c:extLst>
            <c:ext xmlns:c16="http://schemas.microsoft.com/office/drawing/2014/chart" uri="{C3380CC4-5D6E-409C-BE32-E72D297353CC}">
              <c16:uniqueId val="{00000000-778A-44E5-94DD-2682FCFD1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509352"/>
        <c:axId val="166507712"/>
      </c:lineChart>
      <c:catAx>
        <c:axId val="16650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07712"/>
        <c:crosses val="autoZero"/>
        <c:auto val="1"/>
        <c:lblAlgn val="ctr"/>
        <c:lblOffset val="100"/>
        <c:noMultiLvlLbl val="0"/>
      </c:catAx>
      <c:valAx>
        <c:axId val="1665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0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A18E-4818-4124-86D8-0465712D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FFD0E0-2031-4AA8-8AD8-50931E3E5B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622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EE030-1C3E-4937-8636-5E5B27EAC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EBD4C-9B2C-4538-AEE0-1EB08DBDB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26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2018-04-06T17:45:44Z</dcterms:created>
  <dcterms:modified xsi:type="dcterms:W3CDTF">2018-04-06T17:45:48Z</dcterms:modified>
</cp:coreProperties>
</file>