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Russian Foreign Ministry - МИД России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43137</c:v>
                </c:pt>
                <c:pt idx="1">
                  <c:v>43138</c:v>
                </c:pt>
                <c:pt idx="2">
                  <c:v>43139</c:v>
                </c:pt>
                <c:pt idx="3">
                  <c:v>43140</c:v>
                </c:pt>
                <c:pt idx="4">
                  <c:v>43141</c:v>
                </c:pt>
                <c:pt idx="5">
                  <c:v>43142</c:v>
                </c:pt>
                <c:pt idx="6">
                  <c:v>43143</c:v>
                </c:pt>
                <c:pt idx="7">
                  <c:v>43144</c:v>
                </c:pt>
                <c:pt idx="8">
                  <c:v>43145</c:v>
                </c:pt>
                <c:pt idx="9">
                  <c:v>43146</c:v>
                </c:pt>
                <c:pt idx="10">
                  <c:v>43147</c:v>
                </c:pt>
                <c:pt idx="11">
                  <c:v>43148</c:v>
                </c:pt>
                <c:pt idx="12">
                  <c:v>43149</c:v>
                </c:pt>
                <c:pt idx="13">
                  <c:v>43150</c:v>
                </c:pt>
                <c:pt idx="14">
                  <c:v>43151</c:v>
                </c:pt>
                <c:pt idx="15">
                  <c:v>43152</c:v>
                </c:pt>
                <c:pt idx="16">
                  <c:v>43153</c:v>
                </c:pt>
                <c:pt idx="17">
                  <c:v>43154</c:v>
                </c:pt>
                <c:pt idx="18">
                  <c:v>43155</c:v>
                </c:pt>
                <c:pt idx="19">
                  <c:v>43156</c:v>
                </c:pt>
                <c:pt idx="20">
                  <c:v>43157</c:v>
                </c:pt>
                <c:pt idx="21">
                  <c:v>43158</c:v>
                </c:pt>
                <c:pt idx="22">
                  <c:v>43159</c:v>
                </c:pt>
                <c:pt idx="23">
                  <c:v>43160</c:v>
                </c:pt>
                <c:pt idx="24">
                  <c:v>43161</c:v>
                </c:pt>
                <c:pt idx="25">
                  <c:v>43162</c:v>
                </c:pt>
                <c:pt idx="26">
                  <c:v>43163</c:v>
                </c:pt>
                <c:pt idx="27">
                  <c:v>43164</c:v>
                </c:pt>
                <c:pt idx="28">
                  <c:v>43165</c:v>
                </c:pt>
                <c:pt idx="29">
                  <c:v>43166</c:v>
                </c:pt>
                <c:pt idx="30">
                  <c:v>43167</c:v>
                </c:pt>
                <c:pt idx="31">
                  <c:v>43168</c:v>
                </c:pt>
                <c:pt idx="32">
                  <c:v>43169</c:v>
                </c:pt>
                <c:pt idx="33">
                  <c:v>43170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43176</c:v>
                </c:pt>
                <c:pt idx="40">
                  <c:v>43177</c:v>
                </c:pt>
                <c:pt idx="41">
                  <c:v>43178</c:v>
                </c:pt>
                <c:pt idx="42">
                  <c:v>43179</c:v>
                </c:pt>
                <c:pt idx="43">
                  <c:v>43180</c:v>
                </c:pt>
                <c:pt idx="44">
                  <c:v>43181</c:v>
                </c:pt>
                <c:pt idx="45">
                  <c:v>43182</c:v>
                </c:pt>
                <c:pt idx="46">
                  <c:v>43183</c:v>
                </c:pt>
                <c:pt idx="47">
                  <c:v>43184</c:v>
                </c:pt>
                <c:pt idx="48">
                  <c:v>43185</c:v>
                </c:pt>
                <c:pt idx="49">
                  <c:v>43186</c:v>
                </c:pt>
                <c:pt idx="50">
                  <c:v>43187</c:v>
                </c:pt>
                <c:pt idx="51">
                  <c:v>43188</c:v>
                </c:pt>
                <c:pt idx="52">
                  <c:v>43189</c:v>
                </c:pt>
                <c:pt idx="53">
                  <c:v>43190</c:v>
                </c:pt>
                <c:pt idx="54">
                  <c:v>43191</c:v>
                </c:pt>
                <c:pt idx="55">
                  <c:v>43192</c:v>
                </c:pt>
                <c:pt idx="56">
                  <c:v>43193</c:v>
                </c:pt>
                <c:pt idx="57">
                  <c:v>43194</c:v>
                </c:pt>
                <c:pt idx="58">
                  <c:v>43195</c:v>
                </c:pt>
                <c:pt idx="59">
                  <c:v>43196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13</c:v>
                </c:pt>
                <c:pt idx="1">
                  <c:v>8</c:v>
                </c:pt>
                <c:pt idx="2">
                  <c:v>11</c:v>
                </c:pt>
                <c:pt idx="3">
                  <c:v>12</c:v>
                </c:pt>
                <c:pt idx="4">
                  <c:v>3</c:v>
                </c:pt>
                <c:pt idx="5">
                  <c:v>1</c:v>
                </c:pt>
                <c:pt idx="6">
                  <c:v>15</c:v>
                </c:pt>
                <c:pt idx="7">
                  <c:v>11</c:v>
                </c:pt>
                <c:pt idx="8">
                  <c:v>10</c:v>
                </c:pt>
                <c:pt idx="9">
                  <c:v>6</c:v>
                </c:pt>
                <c:pt idx="10">
                  <c:v>9</c:v>
                </c:pt>
                <c:pt idx="11">
                  <c:v>14</c:v>
                </c:pt>
                <c:pt idx="12">
                  <c:v>1</c:v>
                </c:pt>
                <c:pt idx="13">
                  <c:v>15</c:v>
                </c:pt>
                <c:pt idx="14">
                  <c:v>9</c:v>
                </c:pt>
                <c:pt idx="15">
                  <c:v>11</c:v>
                </c:pt>
                <c:pt idx="16">
                  <c:v>12</c:v>
                </c:pt>
                <c:pt idx="17">
                  <c:v>8</c:v>
                </c:pt>
                <c:pt idx="18">
                  <c:v>0</c:v>
                </c:pt>
                <c:pt idx="19">
                  <c:v>3</c:v>
                </c:pt>
                <c:pt idx="20">
                  <c:v>8</c:v>
                </c:pt>
                <c:pt idx="21">
                  <c:v>7</c:v>
                </c:pt>
                <c:pt idx="22">
                  <c:v>14</c:v>
                </c:pt>
                <c:pt idx="23">
                  <c:v>7</c:v>
                </c:pt>
                <c:pt idx="24">
                  <c:v>8</c:v>
                </c:pt>
                <c:pt idx="25">
                  <c:v>4</c:v>
                </c:pt>
                <c:pt idx="26">
                  <c:v>0</c:v>
                </c:pt>
                <c:pt idx="27">
                  <c:v>13</c:v>
                </c:pt>
                <c:pt idx="28">
                  <c:v>6</c:v>
                </c:pt>
                <c:pt idx="29">
                  <c:v>9</c:v>
                </c:pt>
                <c:pt idx="30">
                  <c:v>6</c:v>
                </c:pt>
                <c:pt idx="31">
                  <c:v>10</c:v>
                </c:pt>
                <c:pt idx="32">
                  <c:v>4</c:v>
                </c:pt>
                <c:pt idx="33">
                  <c:v>2</c:v>
                </c:pt>
                <c:pt idx="34">
                  <c:v>13</c:v>
                </c:pt>
                <c:pt idx="35">
                  <c:v>13</c:v>
                </c:pt>
                <c:pt idx="36">
                  <c:v>13</c:v>
                </c:pt>
                <c:pt idx="37">
                  <c:v>17</c:v>
                </c:pt>
                <c:pt idx="38">
                  <c:v>27</c:v>
                </c:pt>
                <c:pt idx="39">
                  <c:v>16</c:v>
                </c:pt>
                <c:pt idx="40">
                  <c:v>5</c:v>
                </c:pt>
                <c:pt idx="41">
                  <c:v>21</c:v>
                </c:pt>
                <c:pt idx="42">
                  <c:v>20</c:v>
                </c:pt>
                <c:pt idx="43">
                  <c:v>16</c:v>
                </c:pt>
                <c:pt idx="44">
                  <c:v>22</c:v>
                </c:pt>
                <c:pt idx="45">
                  <c:v>26</c:v>
                </c:pt>
                <c:pt idx="46">
                  <c:v>10</c:v>
                </c:pt>
                <c:pt idx="47">
                  <c:v>2</c:v>
                </c:pt>
                <c:pt idx="48">
                  <c:v>15</c:v>
                </c:pt>
                <c:pt idx="49">
                  <c:v>14</c:v>
                </c:pt>
                <c:pt idx="50">
                  <c:v>18</c:v>
                </c:pt>
                <c:pt idx="51">
                  <c:v>14</c:v>
                </c:pt>
                <c:pt idx="52">
                  <c:v>16</c:v>
                </c:pt>
                <c:pt idx="53">
                  <c:v>6</c:v>
                </c:pt>
                <c:pt idx="54">
                  <c:v>6</c:v>
                </c:pt>
                <c:pt idx="55">
                  <c:v>7</c:v>
                </c:pt>
                <c:pt idx="56">
                  <c:v>20</c:v>
                </c:pt>
                <c:pt idx="57">
                  <c:v>18</c:v>
                </c:pt>
                <c:pt idx="58">
                  <c:v>16</c:v>
                </c:pt>
                <c:pt idx="5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4D-436D-BD3C-DFB6D14DE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778816"/>
        <c:axId val="162641544"/>
      </c:lineChart>
      <c:dateAx>
        <c:axId val="23677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41544"/>
        <c:crosses val="autoZero"/>
        <c:auto val="1"/>
        <c:lblOffset val="100"/>
        <c:baseTimeUnit val="days"/>
      </c:dateAx>
      <c:valAx>
        <c:axId val="16264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7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4DB80-0131-43C8-88E2-9F0539F5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FF4D9-28F1-4B2A-B36F-645CFDCDC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5130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59720-4409-47E3-A903-7180D2F80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840E-A467-438D-87D8-1C447919B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802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2018-04-06T17:45:33Z</dcterms:created>
  <dcterms:modified xsi:type="dcterms:W3CDTF">2018-04-06T17:45:38Z</dcterms:modified>
</cp:coreProperties>
</file>