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5667B-ACCC-4F54-8078-0DA5A54BC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124F6E-D85F-4974-8198-C3BA472B5A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8843026"/>
              </p:ext>
            </p:extLst>
          </p:nvPr>
        </p:nvGraphicFramePr>
        <p:xfrm>
          <a:off x="457200" y="1731963"/>
          <a:ext cx="8229595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34840245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364693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552368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067971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490552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201478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444990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384078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781833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781586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614709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387749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808274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674872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268898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555973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837421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925065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276132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745904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393020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281826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807921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79054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438066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955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Russian Foreign Ministry - МИД России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8709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91D753-A2E9-402A-8DB0-B99FA88A45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02/06/2018 - 04/06/2018</a:t>
            </a:r>
          </a:p>
        </p:txBody>
      </p:sp>
    </p:spTree>
    <p:extLst>
      <p:ext uri="{BB962C8B-B14F-4D97-AF65-F5344CB8AC3E}">
        <p14:creationId xmlns:p14="http://schemas.microsoft.com/office/powerpoint/2010/main" val="33439707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79</Words>
  <Application>Microsoft Office PowerPoint</Application>
  <PresentationFormat>On-screen Show (4:3)</PresentationFormat>
  <Paragraphs>52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2018-04-06T17:43:58Z</dcterms:created>
  <dcterms:modified xsi:type="dcterms:W3CDTF">2018-04-06T17:44:10Z</dcterms:modified>
</cp:coreProperties>
</file>