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cat>
            <c:multiLvlStrRef>
              <c:f>Sheet1!$A$1:$E$1</c:f>
            </c:multiLvlStrRef>
          </c:cat>
          <c:val>
            <c:numRef>
              <c:f>Sheet1!$A$2:$E$2</c:f>
            </c:numRef>
          </c:val>
          <c:extLst>
            <c:ext xmlns:c16="http://schemas.microsoft.com/office/drawing/2014/chart" uri="{C3380CC4-5D6E-409C-BE32-E72D297353CC}">
              <c16:uniqueId val="{00000000-2DFB-4BCB-860F-B30BA8324F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2B24A-D5C9-48CA-B90C-6EBC2D990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4ABDA4-8389-465B-B513-17BC7C01FF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14050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DCDDD-E720-4269-BEBB-FB49563B33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BA551-608B-47D6-BDA9-8B1F66D97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8742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2018-04-06T17:25:54Z</dcterms:created>
  <dcterms:modified xsi:type="dcterms:W3CDTF">2018-04-06T17:25:59Z</dcterms:modified>
</cp:coreProperties>
</file>