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European Union in the Republic of Moldova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43137</c:v>
                </c:pt>
                <c:pt idx="1">
                  <c:v>43138</c:v>
                </c:pt>
                <c:pt idx="2">
                  <c:v>43139</c:v>
                </c:pt>
                <c:pt idx="3">
                  <c:v>43140</c:v>
                </c:pt>
                <c:pt idx="4">
                  <c:v>43141</c:v>
                </c:pt>
                <c:pt idx="5">
                  <c:v>43142</c:v>
                </c:pt>
                <c:pt idx="6">
                  <c:v>43143</c:v>
                </c:pt>
                <c:pt idx="7">
                  <c:v>43144</c:v>
                </c:pt>
                <c:pt idx="8">
                  <c:v>43145</c:v>
                </c:pt>
                <c:pt idx="9">
                  <c:v>43146</c:v>
                </c:pt>
                <c:pt idx="10">
                  <c:v>43147</c:v>
                </c:pt>
                <c:pt idx="11">
                  <c:v>43148</c:v>
                </c:pt>
                <c:pt idx="12">
                  <c:v>43149</c:v>
                </c:pt>
                <c:pt idx="13">
                  <c:v>43150</c:v>
                </c:pt>
                <c:pt idx="14">
                  <c:v>43151</c:v>
                </c:pt>
                <c:pt idx="15">
                  <c:v>43152</c:v>
                </c:pt>
                <c:pt idx="16">
                  <c:v>43153</c:v>
                </c:pt>
                <c:pt idx="17">
                  <c:v>43154</c:v>
                </c:pt>
                <c:pt idx="18">
                  <c:v>43155</c:v>
                </c:pt>
                <c:pt idx="19">
                  <c:v>43156</c:v>
                </c:pt>
                <c:pt idx="20">
                  <c:v>43157</c:v>
                </c:pt>
                <c:pt idx="21">
                  <c:v>43158</c:v>
                </c:pt>
                <c:pt idx="22">
                  <c:v>43159</c:v>
                </c:pt>
                <c:pt idx="23">
                  <c:v>43160</c:v>
                </c:pt>
                <c:pt idx="24">
                  <c:v>43161</c:v>
                </c:pt>
                <c:pt idx="25">
                  <c:v>43162</c:v>
                </c:pt>
                <c:pt idx="26">
                  <c:v>43163</c:v>
                </c:pt>
                <c:pt idx="27">
                  <c:v>43164</c:v>
                </c:pt>
                <c:pt idx="28">
                  <c:v>43165</c:v>
                </c:pt>
                <c:pt idx="29">
                  <c:v>43166</c:v>
                </c:pt>
                <c:pt idx="30">
                  <c:v>43167</c:v>
                </c:pt>
                <c:pt idx="31">
                  <c:v>43168</c:v>
                </c:pt>
                <c:pt idx="32">
                  <c:v>43169</c:v>
                </c:pt>
                <c:pt idx="33">
                  <c:v>43170</c:v>
                </c:pt>
                <c:pt idx="34">
                  <c:v>43171</c:v>
                </c:pt>
                <c:pt idx="35">
                  <c:v>43172</c:v>
                </c:pt>
                <c:pt idx="36">
                  <c:v>43173</c:v>
                </c:pt>
                <c:pt idx="37">
                  <c:v>43174</c:v>
                </c:pt>
                <c:pt idx="38">
                  <c:v>43175</c:v>
                </c:pt>
                <c:pt idx="39">
                  <c:v>43176</c:v>
                </c:pt>
                <c:pt idx="40">
                  <c:v>43177</c:v>
                </c:pt>
                <c:pt idx="41">
                  <c:v>43178</c:v>
                </c:pt>
                <c:pt idx="42">
                  <c:v>43179</c:v>
                </c:pt>
                <c:pt idx="43">
                  <c:v>43180</c:v>
                </c:pt>
                <c:pt idx="44">
                  <c:v>43181</c:v>
                </c:pt>
                <c:pt idx="45">
                  <c:v>43182</c:v>
                </c:pt>
                <c:pt idx="46">
                  <c:v>43183</c:v>
                </c:pt>
                <c:pt idx="47">
                  <c:v>43184</c:v>
                </c:pt>
                <c:pt idx="48">
                  <c:v>43185</c:v>
                </c:pt>
                <c:pt idx="49">
                  <c:v>43186</c:v>
                </c:pt>
                <c:pt idx="50">
                  <c:v>43187</c:v>
                </c:pt>
                <c:pt idx="51">
                  <c:v>43188</c:v>
                </c:pt>
                <c:pt idx="52">
                  <c:v>43189</c:v>
                </c:pt>
                <c:pt idx="53">
                  <c:v>43190</c:v>
                </c:pt>
                <c:pt idx="54">
                  <c:v>43191</c:v>
                </c:pt>
                <c:pt idx="55">
                  <c:v>43192</c:v>
                </c:pt>
                <c:pt idx="56">
                  <c:v>43193</c:v>
                </c:pt>
                <c:pt idx="57">
                  <c:v>43194</c:v>
                </c:pt>
                <c:pt idx="58">
                  <c:v>43195</c:v>
                </c:pt>
                <c:pt idx="59">
                  <c:v>43196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0</c:v>
                </c:pt>
                <c:pt idx="1">
                  <c:v>17</c:v>
                </c:pt>
                <c:pt idx="2">
                  <c:v>0</c:v>
                </c:pt>
                <c:pt idx="3">
                  <c:v>53</c:v>
                </c:pt>
                <c:pt idx="4">
                  <c:v>0</c:v>
                </c:pt>
                <c:pt idx="5">
                  <c:v>39</c:v>
                </c:pt>
                <c:pt idx="6">
                  <c:v>27</c:v>
                </c:pt>
                <c:pt idx="7">
                  <c:v>2</c:v>
                </c:pt>
                <c:pt idx="8">
                  <c:v>20</c:v>
                </c:pt>
                <c:pt idx="9">
                  <c:v>0</c:v>
                </c:pt>
                <c:pt idx="10">
                  <c:v>57</c:v>
                </c:pt>
                <c:pt idx="11">
                  <c:v>51</c:v>
                </c:pt>
                <c:pt idx="12">
                  <c:v>0</c:v>
                </c:pt>
                <c:pt idx="13">
                  <c:v>7</c:v>
                </c:pt>
                <c:pt idx="14">
                  <c:v>0</c:v>
                </c:pt>
                <c:pt idx="15">
                  <c:v>13</c:v>
                </c:pt>
                <c:pt idx="16">
                  <c:v>7</c:v>
                </c:pt>
                <c:pt idx="17">
                  <c:v>12</c:v>
                </c:pt>
                <c:pt idx="18">
                  <c:v>180</c:v>
                </c:pt>
                <c:pt idx="19">
                  <c:v>0</c:v>
                </c:pt>
                <c:pt idx="20">
                  <c:v>23</c:v>
                </c:pt>
                <c:pt idx="21">
                  <c:v>0</c:v>
                </c:pt>
                <c:pt idx="22">
                  <c:v>59</c:v>
                </c:pt>
                <c:pt idx="23">
                  <c:v>44</c:v>
                </c:pt>
                <c:pt idx="24">
                  <c:v>0</c:v>
                </c:pt>
                <c:pt idx="25">
                  <c:v>50</c:v>
                </c:pt>
                <c:pt idx="26">
                  <c:v>0</c:v>
                </c:pt>
                <c:pt idx="27">
                  <c:v>46</c:v>
                </c:pt>
                <c:pt idx="28">
                  <c:v>2</c:v>
                </c:pt>
                <c:pt idx="29">
                  <c:v>8</c:v>
                </c:pt>
                <c:pt idx="30">
                  <c:v>7</c:v>
                </c:pt>
                <c:pt idx="31">
                  <c:v>31</c:v>
                </c:pt>
                <c:pt idx="32">
                  <c:v>41</c:v>
                </c:pt>
                <c:pt idx="33">
                  <c:v>18</c:v>
                </c:pt>
                <c:pt idx="34">
                  <c:v>29</c:v>
                </c:pt>
                <c:pt idx="35">
                  <c:v>9</c:v>
                </c:pt>
                <c:pt idx="36">
                  <c:v>28</c:v>
                </c:pt>
                <c:pt idx="37">
                  <c:v>18</c:v>
                </c:pt>
                <c:pt idx="38">
                  <c:v>25</c:v>
                </c:pt>
                <c:pt idx="39">
                  <c:v>5</c:v>
                </c:pt>
                <c:pt idx="40">
                  <c:v>0</c:v>
                </c:pt>
                <c:pt idx="41">
                  <c:v>0</c:v>
                </c:pt>
                <c:pt idx="42">
                  <c:v>30</c:v>
                </c:pt>
                <c:pt idx="43">
                  <c:v>21</c:v>
                </c:pt>
                <c:pt idx="44">
                  <c:v>18</c:v>
                </c:pt>
                <c:pt idx="45">
                  <c:v>0</c:v>
                </c:pt>
                <c:pt idx="46">
                  <c:v>25</c:v>
                </c:pt>
                <c:pt idx="47">
                  <c:v>12</c:v>
                </c:pt>
                <c:pt idx="48">
                  <c:v>16</c:v>
                </c:pt>
                <c:pt idx="49">
                  <c:v>0</c:v>
                </c:pt>
                <c:pt idx="50">
                  <c:v>17</c:v>
                </c:pt>
                <c:pt idx="51">
                  <c:v>0</c:v>
                </c:pt>
                <c:pt idx="52">
                  <c:v>0</c:v>
                </c:pt>
                <c:pt idx="53">
                  <c:v>5</c:v>
                </c:pt>
                <c:pt idx="54">
                  <c:v>44</c:v>
                </c:pt>
                <c:pt idx="55">
                  <c:v>24</c:v>
                </c:pt>
                <c:pt idx="56">
                  <c:v>53</c:v>
                </c:pt>
                <c:pt idx="57">
                  <c:v>94</c:v>
                </c:pt>
                <c:pt idx="58">
                  <c:v>7</c:v>
                </c:pt>
                <c:pt idx="5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9F-46F6-8D7F-C4C577E70C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12328"/>
        <c:axId val="242912984"/>
      </c:lineChart>
      <c:dateAx>
        <c:axId val="242912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2984"/>
        <c:crosses val="autoZero"/>
        <c:auto val="1"/>
        <c:lblOffset val="100"/>
        <c:baseTimeUnit val="days"/>
      </c:dateAx>
      <c:valAx>
        <c:axId val="24291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D7B5-90D3-47E0-A32B-078ADC27A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249A2D-D638-447A-9724-A1DEDCC2C2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4564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9670A-4C6C-4AF6-9974-942C1D934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99474-998F-409B-BB8F-3CCCE404B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5386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2018-04-06T17:21:00Z</dcterms:created>
  <dcterms:modified xsi:type="dcterms:W3CDTF">2018-04-06T17:21:06Z</dcterms:modified>
</cp:coreProperties>
</file>