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843DD-A1A3-482D-9664-8EA3CF2EE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D76C29-F1F3-4236-BF0D-189C970B9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784284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61960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2382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6530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3875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421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586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402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891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2609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69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173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55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755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8357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8076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230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518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3192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34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C9B0E-E093-4F74-8AE3-F9ACDAD1D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16449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2EAD1-D90E-4D6F-ABB2-5AC6CDFFA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3F076-121F-4347-8FF5-83753DDEC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892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378244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5986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60703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6380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934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713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75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465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99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08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026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522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893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33061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1908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93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2493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8790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75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МИД России - 2018-04-06 10:48:13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Sergey #Lavrov took part in the "narrow format" meeting of the #CIS Council of Foreign Ministers in #Minsk |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С.В.Лавров принял участие в заседании СМИД #СНГ в узком формате.
Министерство иностранных дел Республики Беларусь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Azərbaycan Xarici İşlər Nazirliyi/Ministry of Foreign Affairs of Azerbaijan
</a:t>
                      </a:r>
                      <a:r>
                        <a:rPr kumimoji="0" lang="hy-AM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ՀՀ Արտաքին գործերի նախարարություն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Ministry of Foreign Affairs of Armenia
Ministry of Foreign Affairs, Republic of Kazakhstan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МИД КР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Ministry of Foreign Affairs, Uzbekistan
Ministry of Foreign Affairs, Republic of Tajikistan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5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CF65-F620-46CA-806B-CAEEE683B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311054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1EA-1825-4F9F-85E1-F1F04F36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29BF8-B4F6-411E-A11C-F4ED6B528A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939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858038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06888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226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2060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751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07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853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987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39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21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30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09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5974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0126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0030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6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352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6294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6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08:40:41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Ambassador Vladimir #Chizhov commented on the recent developments in the "Skripals case" in his interview with 'Mnenie' programme on 'Rossiya 24' news channel, 3 April 2018.
"Some countries followed London, others - not. More than half of those who followed did it rather formally and symbolically," he said, adding that "some poison has seeped into relations with these countries as well" http://tass.com/politics/997561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959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8514C-A32A-4E63-AD2D-3E140BA96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989186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DCC1F-DEAE-423F-80BB-42FC801D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80462-B6B1-46AC-8798-B47CFB6C7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549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402699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6822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8102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416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59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492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750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817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5206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495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653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888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265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4219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7181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64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110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1038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44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08:32:25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#Небензя: "Нас, по сути, призывают ответить на один вопрос: «Признайтесь, что вы это сделали!». Мы отвечаем: «Мы этого не делали». Нам на это говорят: «Нет, этого недостаточно! Как вы это сделали?» Мы говорим: «Предоставьте доказательства». Нам говорят: «Нет, но вы признайтесь. Так будет лучше». Неужели никто здесь не понимает, что это все какой-то театр абсурда?"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8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08:31:44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95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8E234-0D13-4A7E-A679-1614DCFCD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1166547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D31C-106B-4826-87DF-C93DCEC8C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F2635-DE3E-4B25-B12F-AB7051266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1346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698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4064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2429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2227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066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371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812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150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531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953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908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063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101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1000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229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38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008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1071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34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08:31:22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20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70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15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3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44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3884F-6A14-41BD-A67C-27D2D329D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53211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5BE7-1EF3-4F8A-9539-7212CC279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AC1F47-766F-462C-8F36-FD6E8AFC6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551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2587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35600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3304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272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647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151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198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09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641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902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584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125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965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0770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1581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51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345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5535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95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69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94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5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6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00:32:20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53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26677-D2F8-4207-BDCE-28CE35AAA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4168131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1C225-2235-4A5B-864C-8CCA0577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9FA675-9E3F-433D-8D94-9160DC58EC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81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78824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8850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3133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4018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802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058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565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804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97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1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716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001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681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3989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8736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121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29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835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77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МИД России - 2018-04-06 00:21:23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Vladimir Putin met with members of the Inspection Commission of the International Exhibitions Bureau (BIE).
The commission is in Russia to consider Yekaterinburg’s readiness to host World Expo 2025.
http://en.kremlin.ru/events/president/news/57208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Владимир Путин встретился с членами инспекционной комиссии Международного бюро выставок. 
Комиссия прибыла в Россию в рамках инспекционной поездки с целью оценить готовность Екатеринбурга принять Всемирную универсальную выставку »ЭКСПО-2025».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http://kremlin.ru/events/president/news/57208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47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9E323-3759-40DB-8543-CE2E72CA1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362499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24813-0C8B-40A1-8E6A-CC743B149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C587B0-70F2-4E19-BB40-67F0D7ED1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261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15665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21829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6329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9029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345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565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212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671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778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889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012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9607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4322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9092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093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097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2519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01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00:17:30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Владимир Путин принял в Кремле спецпредставителя Председателя Китайской Народной Республики, члена Госсовета КНР, Министра иностранных дел Китая Ван И. Обсуждались перспективы дальнейшего развития и укрепления российско-китайских отношений.
http://kremlin.ru/events/president/news/57207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82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5D8E-B863-497F-BCD6-743241B02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070295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244A-28EB-4B31-8714-FF44F71FF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ED011-D989-4C98-8559-DA489A594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321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16480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14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0228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2836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741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019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340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798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67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260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2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305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327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50960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682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46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109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7112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88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- 2018-04-06 00:06:04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Выступление главы российской делегации, Постоянного представителя Российской Федерации при ОЗХО, Посла А.В.Шульгина на 57-й сессии Исполнительного совета ОЗХО
655-05-04-2018
Уважаемый г-н Председатель,
Как вы понимаете, нам необходимо отреагировать сразу на три выступления, которые были сделаны постпредом Болгарии, зачитавшем заявление государств Евросоюза, постпредом Великобритании и постпредом США.
Мы рассчитывали поговорить сегодня конструктивно. Сделали наше национальное заявление - сбалансированное,  выверенное, пронизанное заботой о том, чтобы вернуть накалившуюся ситуацию в правовое поле и  действовать строго в соответствии с Конвенцией о запрещении химического оружия (КЗХО). Мы обратились к государствам-участникам с разумным, спокойным призывом к налаживанию сотрудничества. И что же мы слышим в ответ? Вдруг слово берёт представитель Болгарии и  зачитывает от имени Евросоюза заявление, содержащее поток инсинуаций: Россия-де не отвечает на законные вопросы Великобритании,  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1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1604E-6E17-473B-A0DA-BE15D41A2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852848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46826-3C16-4FF2-ACB5-CBFD4199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3C0E37-9AEB-4853-9EE8-4DAFB87F3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674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82408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7541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5544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7131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43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90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30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417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929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098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150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0199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087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05336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5832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468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7525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3327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6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- 2018-04-05 23:58:32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Выступление заместителя Министра промышленности и торговли Российской Федерации Г.В.Каламанова на 57-й сессии Исполнительного совета ОЗХО
654-05-04-2018
Уважаемый г-н Председатель,
Уважаемые члены Исполсовета,
Российская Федерация  настояла  на  созыве этой  внеочередной сессии Исполсовета ОЗХО в свете складывающейся крайне напряженной ситуации из-за выдвинутых Великобританией серьезнейших претензий в адрес нашей страны, связанных с якобы нарушениями обязательств по Конвенции о запрещении химического оружия.
Напомню, что 12 марта Великобритания публично обвинила Россию в том, что она замешана в инциденте 4 марта с.г. в Солсбери, когда, по утверждениям британской полиции, было совершено покушение на Сергея Скрипаля и его дочь Юлию с использованием нервно-паралитического химвещества по надуманной некоторыми западными странами классификации «Новичок».
Начатая в ходе 87-й сессии ОЗХО дискуссия по этой теме, к сожалению, желаемых результатов не принесла. Российские предложения к брит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94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89C68-16F8-4BD1-A426-A7CF43DAA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325752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529C-6408-4625-8DBF-E0DDC70A4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41AB7-2425-4193-8A3A-D681FF0750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555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00507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0966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77918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030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128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658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840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831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216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913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121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613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129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3239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2855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194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146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0856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69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- 2018-04-05 23:50:53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31 марта в Республике Сьерра-Леоне состоялся второй тур президентских выборов, по результатам которого победу одержал лидер «Народной партии Сьерра-Леоне» Джулиус Маада Био, набравший более 51,8% голосов.
Иностранные наблюдатели, в частности от Экономического сообщества западноафриканских государств и Африканского союза, оценили состоявшееся голосование как свободное и справедливое.
В Москве рассчитывают, что итоги выборов будут способствовать дальнейшему продвижению сьерралеонского общества по пути стабильного и демократического развития.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11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15763-372F-4A0B-A788-99E060298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716174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1A6ED-D616-40F2-A2FC-561FDFBC6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394F0-61B4-4B35-A3D8-2FC8250D9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749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919934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6236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3019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7410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05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787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66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6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93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897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155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815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898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9776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211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2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012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240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53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- 2018-04-05 21:05:15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Approximately at 22.00 (Moscow time), watch live online an open session of the UN Security Council over the Skripal poisoning case: http://webtv.un.org/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6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- 2018-04-05 18:50:37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83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0F9C8-C198-44C1-A40C-67DF71202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924485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69257-A87D-4BBD-88BF-78A59D3E4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0ECA7-CBAF-4CDD-8CD0-4FD45E2F4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124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71523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5546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39976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9790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704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499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359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319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317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518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051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2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47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9059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2281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029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130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7515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88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МИД России - 2018-04-05 15:18:01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Join the official Telegram channel of the Embassy of Russia in Kuwait! Here we’ll inform you about the activities of the Embassy, ​news of our country's foreign policy, important developments in the field of Russian-Kuwaiti bilateral relations and also share useful information for compatriots in Kuwait and foreigners wishing to visit Russia.
🌐Link: https://t.me/RussianEmbassyKuwait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Подписывайтесь на официальный телеграм-канал Посольства России в Кувейте. Здесь мы будем рассказывать о деятельности Посольства, новостях внешней политики нашей страны, важных событиях в области российско-кувейтского сотрудничества, а также делиться полезной информацией для соотечественников в Кувейте и иностранцев, желающих посетить Россию.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Ссылка: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https://t.me/RussianEmbassyKuwait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42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C3F04-1F22-4A52-BECE-5F113C7EA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3052104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1FD9C-327F-4C40-B67B-062A47FF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BC236-FCD9-42E4-8F69-E7DF8B16F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50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957095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53487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04676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7434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74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2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745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623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339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85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79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203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35101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9809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238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727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7022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8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МИД России - 2018-04-05 14:33:30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Предлагаем познакомиться с Центром истории российской дипломатической службы МИД РФ.
Его экспозиция занимает 8 залов и насчитывает более 8000 документов. Она сформирована на основе архивных и музейных фондов, частных коллекций ветеранов дипломатической службы, фотоматериалов, памятных подарков, мемуаров и книг, написанных дипломатами.
Здесь вы можете увидеть экспонаты, которые относятся к разным этапам развития отечественной дипломатии, начиная с Киевской Руси в IX – X веках и заканчивая деятельностью российских дипломатов в XXI веке.
Экспозиция первого зала посвящена зарождению и становлению отечественной дипломатической службы. Выставлены копии древних летописей, говорящих о том, что уже в далекие времена русские князья занимались посольскими обменами, заключали мирные договоры и военные союзы.
Отдельный стенд посвящен созданию в 1549 году Иваном IV Посольского приказа. Первым руководителем приказа тогда был назначен подьячий Иван Михайлович Висковатый. Наиболее раннее упоминание о 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38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901EF-38B7-4332-BEA2-4F3E63AB9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3468906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6ADC3-CE4A-4175-BED6-EB3F8B57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A7B181-5B18-427F-ACEE-C4958E102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281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91835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3275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8068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1798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494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579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761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648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751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175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59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989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3201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0177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9124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20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097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87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50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МИД России - 2018-04-05 14:30:48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live: Russian Ambassador to the United Kingdom Alexander Yakovenko holds a press conference in London over the poisoning of Sergei Skripal and his 33-year-old daughter Yulia https://youtu.be/ox54z-VGzb0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Смотрите онлайн: пресс-конференция Посла России в Великобритании А.В.Яковенко по ходу расследования т.н. "дела Скрипаля":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https://youtu.be/V3UN-EUZ6JE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511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8A33C-819C-4A89-B68A-2C75B1355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588774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DA8AA-6683-4033-85CF-C5554B052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A3502-F90E-4B2E-85C3-EED477F8D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257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528853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6334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4328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39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792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461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40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335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05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580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43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373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213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19325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4420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75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621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6389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86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Foreign Ministry -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МИД России - 2018-04-05 13:14:22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🇷🇺🇨🇳Sergey Lavrov and Foreign Minister of China Wang Yi held Joint Press Conference, April 5, 2018 https://youtu.be/MSN0Wv3x_ys  |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Пресс-конференция С.Лаврова и главы МИД Китая Ван И, 5 апреля 2018 года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https://bit.ly/2HaX8LX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57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7A838-1266-4D63-9270-BBE62488F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2536904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1303</Words>
  <Application>Microsoft Office PowerPoint</Application>
  <PresentationFormat>On-screen Show (4:3)</PresentationFormat>
  <Paragraphs>770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Facebook Own Posts Table - 1 of 16</vt:lpstr>
      <vt:lpstr>Facebook Own Posts Table - 2 of 16</vt:lpstr>
      <vt:lpstr>Facebook Own Posts Table - 3 of 16</vt:lpstr>
      <vt:lpstr>Facebook Own Posts Table - 4 of 16</vt:lpstr>
      <vt:lpstr>Facebook Own Posts Table - 5 of 16</vt:lpstr>
      <vt:lpstr>Facebook Own Posts Table - 6 of 16</vt:lpstr>
      <vt:lpstr>Facebook Own Posts Table - 7 of 16</vt:lpstr>
      <vt:lpstr>Facebook Own Posts Table - 8 of 16</vt:lpstr>
      <vt:lpstr>Facebook Own Posts Table - 9 of 16</vt:lpstr>
      <vt:lpstr>Facebook Own Posts Table - 10 of 16</vt:lpstr>
      <vt:lpstr>Facebook Own Posts Table - 11 of 16</vt:lpstr>
      <vt:lpstr>Facebook Own Posts Table - 12 of 16</vt:lpstr>
      <vt:lpstr>Facebook Own Posts Table - 13 of 16</vt:lpstr>
      <vt:lpstr>Facebook Own Posts Table - 14 of 16</vt:lpstr>
      <vt:lpstr>Facebook Own Posts Table - 15 of 16</vt:lpstr>
      <vt:lpstr>Facebook Own Posts Table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16</dc:title>
  <dc:creator>Administrator</dc:creator>
  <cp:lastModifiedBy>Administrator</cp:lastModifiedBy>
  <cp:revision>1</cp:revision>
  <dcterms:created xsi:type="dcterms:W3CDTF">2018-04-06T14:53:03Z</dcterms:created>
  <dcterms:modified xsi:type="dcterms:W3CDTF">2018-04-06T15:00:47Z</dcterms:modified>
</cp:coreProperties>
</file>