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DaunPenh" panose="01010101010101010101" pitchFamily="2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SmartLuy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43181</c:v>
                </c:pt>
                <c:pt idx="1">
                  <c:v>43182</c:v>
                </c:pt>
                <c:pt idx="2">
                  <c:v>43183</c:v>
                </c:pt>
                <c:pt idx="3">
                  <c:v>43184</c:v>
                </c:pt>
                <c:pt idx="4">
                  <c:v>43185</c:v>
                </c:pt>
                <c:pt idx="5">
                  <c:v>43186</c:v>
                </c:pt>
                <c:pt idx="6">
                  <c:v>43187</c:v>
                </c:pt>
                <c:pt idx="7">
                  <c:v>43188</c:v>
                </c:pt>
                <c:pt idx="8">
                  <c:v>43189</c:v>
                </c:pt>
                <c:pt idx="9">
                  <c:v>43190</c:v>
                </c:pt>
                <c:pt idx="10">
                  <c:v>43191</c:v>
                </c:pt>
                <c:pt idx="11">
                  <c:v>43192</c:v>
                </c:pt>
                <c:pt idx="12">
                  <c:v>43193</c:v>
                </c:pt>
                <c:pt idx="13">
                  <c:v>43194</c:v>
                </c:pt>
                <c:pt idx="14">
                  <c:v>43195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99-4658-B78A-C072DD1E15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69728"/>
        <c:axId val="253170384"/>
      </c:lineChart>
      <c:dateAx>
        <c:axId val="253169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70384"/>
        <c:crosses val="autoZero"/>
        <c:auto val="1"/>
        <c:lblOffset val="100"/>
        <c:baseTimeUnit val="days"/>
      </c:dateAx>
      <c:valAx>
        <c:axId val="25317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6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SmartLuy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3.6345792547388997E-2</c:v>
                </c:pt>
                <c:pt idx="1">
                  <c:v>3.6673526539695999E-3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7E-4939-ACF8-856BAD9C1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7956552"/>
        <c:axId val="257958520"/>
      </c:barChart>
      <c:catAx>
        <c:axId val="25795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958520"/>
        <c:crosses val="autoZero"/>
        <c:auto val="1"/>
        <c:lblAlgn val="ctr"/>
        <c:lblOffset val="100"/>
        <c:noMultiLvlLbl val="0"/>
      </c:catAx>
      <c:valAx>
        <c:axId val="25795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95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SmartLuy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FF-4B3C-9DF3-03FF2D419C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363184"/>
        <c:axId val="362363512"/>
      </c:barChart>
      <c:catAx>
        <c:axId val="36236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63512"/>
        <c:crosses val="autoZero"/>
        <c:auto val="1"/>
        <c:lblAlgn val="ctr"/>
        <c:lblOffset val="100"/>
        <c:noMultiLvlLbl val="0"/>
      </c:catAx>
      <c:valAx>
        <c:axId val="36236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36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5B9ED-2EF9-4CD7-9EE9-F7263BE9BD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E27D65-B317-46A1-99A4-25E677D19D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ComZone</a:t>
            </a:r>
          </a:p>
        </p:txBody>
      </p:sp>
    </p:spTree>
    <p:extLst>
      <p:ext uri="{BB962C8B-B14F-4D97-AF65-F5344CB8AC3E}">
        <p14:creationId xmlns:p14="http://schemas.microsoft.com/office/powerpoint/2010/main" val="3119025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631F6-CA9A-4BBD-9B45-9E7DACCEC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A26C0C-BC3B-4662-BA5A-EA15C3AB64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1931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F6FC00-403A-418C-BD0F-65447F636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03/22/2018 - 04/05/2018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B3F0D-C123-48EF-93C8-003CF266A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11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41A22-685C-4374-9F78-93FDB5DEC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FC9D58-9BB5-49D3-8D91-034D808451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5065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834AF-B2E7-4F57-B07D-AC1772039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03/22/2018 - 04/05/2018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7F7D4-3B10-4C81-B5A0-0C0BABAC4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07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EF666-A956-417A-BA6F-3E1005DB3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9AA558-09D7-4694-962A-8243F66704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682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65412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64870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378133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0481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197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192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270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041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7616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452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41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931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5448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2884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15216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589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4887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3797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99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- 2018-04-01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រាល់ពេលបញ្ចូលលុយទូរស័ព្ទតាមរយៈ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App 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អ្នកនឹងទទួលបាន 10% មកវិញ! ចាំអង្កាល់ទៀត?
ដោនឡូត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app 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ឥឡូវ​​នេះ៖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IOS: https://apple.co/2FdT3Jh
Android: http://bit.ly/2fCRrLG
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កម្មវិធីចាប់ផ្តើមពីថ្ងៃទី1 ខែមេសា រហូតដល់ថ្ងៃទី30 ខែមេសា ឆ្នាំ2018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76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- 2018-03-31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វាជា​ជម្រើស​របស់អ្នក!
ចំណេញ​​​ពេល​វេលា និង​​​​​កាត់​​បន្ថយ​ចំណាយ​ជាមួយ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SmartLuy!​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4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- 2018-03-29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វីដេ​​អូ​ 30 វិនាទី​ពី​​​ភាពងាយស្រួលនៃការប្រើប្រាស់សេវាកម្មរបស់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។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69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- 2018-03-26 11:59:36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9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4FE5C-616D-41F9-BDF7-C8C82A379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03/22/2018 - 04/05/2018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1121207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32A2-264B-479D-BADF-FD1E30189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00604-DA5E-4FC2-853A-6A51A84074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405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122436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5300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203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0529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2253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648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620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7340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965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332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754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085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3143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71164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99552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142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91971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961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50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- 2018-03-26 02:00:01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មិនដឹងថាថ្ងៃណាដែលសក្តិសមនឹងសន្សំលុយបាន?
សម្រាប់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Admin 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វិញ ប្រាកដជាសន្សំអត់បានទេ បើម៉ាកៗហ្នឹង!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53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- 2018-03-24 13:00:01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យើង​ខ្ញុំ​សូមណែនាំ​​ដៃ​គូ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 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របស់​​យើង​សម្រាប់​ការទូទាត់​​​ប្រាក់។
បើសិនអ្នកជាអតិថិជនរបស់ដៃគូយើងនេះ ចឹង សាក​​ចំណាយ​ពេលខ្លះ​​ដើម្បី​​​ទទួលយកបទពិសោធន៍នៃ​ការ​ទូទាត់​ប្រាក់​ដោយ​ប្រើ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App 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របស់​យើង​​​​​​​។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
ABA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2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- 2018-03-22 12:27:07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ប្រើ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app 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អ្នក​ងាយស្រួល​​បង់ប្រាក់កម្ចី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VisionFund 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ដោយ​​​​​មិន​ចាំ​បាច់​​ចំណាយ​ពេលរង់ចាំ​ ឬធ្វើដំណើរទៅបង់​​​​​ដោយ​​ផ្ទាល់។
ដោនឡូត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 app 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ឥឡូវ​​នេះ៖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IOS: https://apple.co/2FdT3Jh
Android: http://bit.ly/2fCRrLG
</a:t>
                      </a:r>
                      <a:r>
                        <a:rPr kumimoji="0" lang="km-K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ហើយ​ចាប់​ផ្តើម​​​​​​​​​​​​​​​​ប្រតិបត្តិ​ការ​របស់​អ្នក​​​។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SmartLuy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526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029A6-21E7-447E-A431-9A22F14F1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03/22/2018 - 04/05/2018</a:t>
            </a:r>
          </a:p>
        </p:txBody>
      </p:sp>
    </p:spTree>
    <p:extLst>
      <p:ext uri="{BB962C8B-B14F-4D97-AF65-F5344CB8AC3E}">
        <p14:creationId xmlns:p14="http://schemas.microsoft.com/office/powerpoint/2010/main" val="1352206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68D49-CB36-4BAE-A16F-BCF2A0FDE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AAFF76-C901-480C-BD8E-36F40B8045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1991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A39F4-0A09-4C38-A970-004DE06CD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03/22/2018 - 04/05/2018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51EAF-1F07-477F-8AE0-1F98DDD59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44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276</Words>
  <Application>Microsoft Office PowerPoint</Application>
  <PresentationFormat>On-screen Show (4:3)</PresentationFormat>
  <Paragraphs>177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DaunPenh</vt:lpstr>
      <vt:lpstr>Arial</vt:lpstr>
      <vt:lpstr>quintly_template</vt:lpstr>
      <vt:lpstr>Content Optimization Benchmark</vt:lpstr>
      <vt:lpstr>Facebook Own Posts</vt:lpstr>
      <vt:lpstr>Facebook Interaction Rate By Post Type</vt:lpstr>
      <vt:lpstr>Facebook Own Posts Table - 1 of 2</vt:lpstr>
      <vt:lpstr>Facebook Own Posts Table - 2 of 2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2018-04-06T05:14:21Z</dcterms:created>
  <dcterms:modified xsi:type="dcterms:W3CDTF">2018-04-06T05:14:45Z</dcterms:modified>
</cp:coreProperties>
</file>