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D550-8EAC-46D1-BC35-1714DF1E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2CC08-A117-4427-A3C3-1FF717E0B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689419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89464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81213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1715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964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310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3187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8950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12683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452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374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2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glowbal.outlets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7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brandsforlesslebanon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8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basicoutletstores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6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A5CB7-B87E-4179-9E87-826EC1CEE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63000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2018-04-16T15:13:17Z</dcterms:created>
  <dcterms:modified xsi:type="dcterms:W3CDTF">2018-04-16T15:13:27Z</dcterms:modified>
</cp:coreProperties>
</file>