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50B73-0761-430C-8D04-BDC1DD1AE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5EDFD9-968B-4570-A2C0-45FDB7D17F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3137648"/>
              </p:ext>
            </p:extLst>
          </p:nvPr>
        </p:nvGraphicFramePr>
        <p:xfrm>
          <a:off x="457200" y="1731963"/>
          <a:ext cx="8229595" cy="478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34899909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813642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883190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723130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580188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316842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417175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296566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473684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192987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304855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703557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09768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788876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829810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142984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365616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856030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591856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375869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679864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30825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043157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96311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98224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623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Brands For Less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971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Basic Outlet 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0.3462%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043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Glowbal Outlet 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0465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A36994-36F2-4167-A396-607A350EAB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7316605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131</Words>
  <Application>Microsoft Office PowerPoint</Application>
  <PresentationFormat>On-screen Show (4:3)</PresentationFormat>
  <Paragraphs>102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2018-04-16T14:03:44Z</dcterms:created>
  <dcterms:modified xsi:type="dcterms:W3CDTF">2018-04-16T14:04:12Z</dcterms:modified>
</cp:coreProperties>
</file>