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193B1-0331-4949-86FB-C9697CA5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FD94B-6403-4322-9634-92D8B13EB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808640"/>
              </p:ext>
            </p:extLst>
          </p:nvPr>
        </p:nvGraphicFramePr>
        <p:xfrm>
          <a:off x="457200" y="1731963"/>
          <a:ext cx="8229600" cy="168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2826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09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172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922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597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307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29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432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51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86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177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266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7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Souq.com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78.8580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1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9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HiCart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54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B0999-A38F-48E4-8107-5D831B465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36229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2018-04-04T12:26:03Z</dcterms:created>
  <dcterms:modified xsi:type="dcterms:W3CDTF">2018-04-04T12:26:17Z</dcterms:modified>
</cp:coreProperties>
</file>