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AB99F-2B2B-4C56-B03A-77D3CE31D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E8938A-63A6-43A9-9943-0DD6C63590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461446"/>
              </p:ext>
            </p:extLst>
          </p:nvPr>
        </p:nvGraphicFramePr>
        <p:xfrm>
          <a:off x="457200" y="1731963"/>
          <a:ext cx="8229601" cy="216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93206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162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03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69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348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61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708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956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168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867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59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780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2034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4725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96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94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92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@hicartonline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863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29D06-7259-4B8F-862D-AA26D2901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60579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2018-04-04T12:25:44Z</dcterms:created>
  <dcterms:modified xsi:type="dcterms:W3CDTF">2018-04-04T12:26:00Z</dcterms:modified>
</cp:coreProperties>
</file>