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HiCart.com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1D-4D68-B1A6-0A018AD5B6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1D-4D68-B1A6-0A018AD5B6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Souq.com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1D-4D68-B1A6-0A018AD5B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886272"/>
        <c:axId val="178887256"/>
      </c:lineChart>
      <c:dateAx>
        <c:axId val="178886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87256"/>
        <c:crosses val="autoZero"/>
        <c:auto val="1"/>
        <c:lblOffset val="100"/>
        <c:baseTimeUnit val="days"/>
      </c:dateAx>
      <c:valAx>
        <c:axId val="17888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88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3570A-9F01-47D1-92DA-B77A9BA98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9C7D05-48EC-45E7-9D30-BAD30D94B6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187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35EA5-A6F8-40A5-B801-258D9CEA0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BCD59-5C82-4FE4-B172-A44A0561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522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Rate</dc:title>
  <dc:creator>Administrator</dc:creator>
  <cp:lastModifiedBy>Administrator</cp:lastModifiedBy>
  <cp:revision>1</cp:revision>
  <dcterms:created xsi:type="dcterms:W3CDTF">2018-04-04T12:26:20Z</dcterms:created>
  <dcterms:modified xsi:type="dcterms:W3CDTF">2018-04-04T12:26:24Z</dcterms:modified>
</cp:coreProperties>
</file>