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B141F-9010-4D45-BE0A-903A3696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41DA3-41F8-42B8-A95B-2AAE1E0EC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620258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285288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22689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68326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641057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23273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35400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3271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96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HiCart.com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9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Souq.com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11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D6E6D-59F6-4312-A44B-FEED507B0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41792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2018-04-04T12:25:34Z</dcterms:created>
  <dcterms:modified xsi:type="dcterms:W3CDTF">2018-04-04T12:25:41Z</dcterms:modified>
</cp:coreProperties>
</file>