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hicartonline (HiCart.com)</c:v>
                </c:pt>
                <c:pt idx="1">
                  <c:v>souquae (Souq.com UAE)</c:v>
                </c:pt>
                <c:pt idx="2">
                  <c:v>noon (noon)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D-4449-9ABA-AE82633756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hicartonline (HiCart.com)</c:v>
                </c:pt>
                <c:pt idx="1">
                  <c:v>souquae (Souq.com UAE)</c:v>
                </c:pt>
                <c:pt idx="2">
                  <c:v>noon (noon)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</c:v>
                </c:pt>
                <c:pt idx="1">
                  <c:v>18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7D-4449-9ABA-AE82633756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hicartonline (HiCart.com)</c:v>
                </c:pt>
                <c:pt idx="1">
                  <c:v>souquae (Souq.com UAE)</c:v>
                </c:pt>
                <c:pt idx="2">
                  <c:v>noon (noon)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28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7D-4449-9ABA-AE8263375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424040"/>
        <c:axId val="252425352"/>
      </c:barChart>
      <c:catAx>
        <c:axId val="25242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25352"/>
        <c:crosses val="autoZero"/>
        <c:auto val="1"/>
        <c:lblAlgn val="ctr"/>
        <c:lblOffset val="100"/>
        <c:noMultiLvlLbl val="0"/>
      </c:catAx>
      <c:valAx>
        <c:axId val="25242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2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51B9C-4BE8-47E2-9796-058D93715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0F5BC-30F7-4DEE-97A1-5E6BD9B2EA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9897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F9F36-EE75-451D-B492-23A7F2CD0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4A76A-DB7B-466A-A6E5-B3B04D148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7261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2018-04-04T12:23:57Z</dcterms:created>
  <dcterms:modified xsi:type="dcterms:W3CDTF">2018-04-04T12:24:01Z</dcterms:modified>
</cp:coreProperties>
</file>