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465B-4A6C-B4BD-8522119AC99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465B-4A6C-B4BD-8522119AC99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465B-4A6C-B4BD-8522119AC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7647224"/>
        <c:axId val="167648864"/>
      </c:barChart>
      <c:catAx>
        <c:axId val="16764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48864"/>
        <c:crosses val="autoZero"/>
        <c:auto val="1"/>
        <c:lblAlgn val="ctr"/>
        <c:lblOffset val="100"/>
        <c:noMultiLvlLbl val="0"/>
      </c:catAx>
      <c:valAx>
        <c:axId val="16764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4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3E625-0684-4D98-B339-D96BF7035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68A5FF-A33A-42FC-ACBE-4024DA4D8E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0729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457C7-F55E-4596-8C64-E74E217E0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BABCC-B68E-467B-8A00-BB5C678E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607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</dc:title>
  <dc:creator>Administrator</dc:creator>
  <cp:lastModifiedBy>Administrator</cp:lastModifiedBy>
  <cp:revision>1</cp:revision>
  <dcterms:created xsi:type="dcterms:W3CDTF">2018-04-04T12:23:50Z</dcterms:created>
  <dcterms:modified xsi:type="dcterms:W3CDTF">2018-04-04T12:23:54Z</dcterms:modified>
</cp:coreProperties>
</file>