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44646-3AA3-4CA7-8FD0-B0F8EFE28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AEBEEC-89E2-4585-8FC0-00BB69944B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9180206"/>
              </p:ext>
            </p:extLst>
          </p:nvPr>
        </p:nvGraphicFramePr>
        <p:xfrm>
          <a:off x="457200" y="1731963"/>
          <a:ext cx="818845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86915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933468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68415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7763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5861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8338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072342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531740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77703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9209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97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souquae (Souq.com UAE)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23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noon (noon)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638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hicartonline (HiCart.com)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583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ACDB5-01AF-42ED-97DE-6C462B06E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0395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2018-04-04T12:23:37Z</dcterms:created>
  <dcterms:modified xsi:type="dcterms:W3CDTF">2018-04-04T12:23:47Z</dcterms:modified>
</cp:coreProperties>
</file>