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Souq.com</c:v>
                </c:pt>
                <c:pt idx="1">
                  <c:v>HiCart.com</c:v>
                </c:pt>
                <c:pt idx="2">
                  <c:v>noon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13-4B03-BF16-E4A38327D4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Souq.com</c:v>
                </c:pt>
                <c:pt idx="1">
                  <c:v>HiCart.com</c:v>
                </c:pt>
                <c:pt idx="2">
                  <c:v>noon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16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13-4B03-BF16-E4A38327D4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Souq.com</c:v>
                </c:pt>
                <c:pt idx="1">
                  <c:v>HiCart.com</c:v>
                </c:pt>
                <c:pt idx="2">
                  <c:v>noon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13-4B03-BF16-E4A38327D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786800"/>
        <c:axId val="313784832"/>
      </c:barChart>
      <c:catAx>
        <c:axId val="31378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84832"/>
        <c:crosses val="autoZero"/>
        <c:auto val="1"/>
        <c:lblAlgn val="ctr"/>
        <c:lblOffset val="100"/>
        <c:noMultiLvlLbl val="0"/>
      </c:catAx>
      <c:valAx>
        <c:axId val="31378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EF830-BC4B-41C0-9B70-B333993C6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F856A5-B929-453E-B3BF-D31FF85B46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5172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C25F8-C649-420F-9229-C881F1C97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A13F5-AB4B-4E08-B22F-AFABEBC88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45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2018-04-04T12:15:12Z</dcterms:created>
  <dcterms:modified xsi:type="dcterms:W3CDTF">2018-04-04T12:15:16Z</dcterms:modified>
</cp:coreProperties>
</file>