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Souq.com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2.0870092988511999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A0-45B8-BB2E-F6B9C087C8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HiCart.com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A0-45B8-BB2E-F6B9C087C8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43160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A0-45B8-BB2E-F6B9C087C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364264"/>
        <c:axId val="235365576"/>
      </c:lineChart>
      <c:dateAx>
        <c:axId val="235364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65576"/>
        <c:crosses val="autoZero"/>
        <c:auto val="1"/>
        <c:lblOffset val="100"/>
        <c:baseTimeUnit val="days"/>
      </c:dateAx>
      <c:valAx>
        <c:axId val="23536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6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67E2-06D7-4E54-ABFE-1CC90BB66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1D7B8D-71FD-4460-ACCC-B1C81B62D1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4704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41501-2D3F-49B3-800A-ADF5BAA3E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51DE4-F79E-4425-8BAB-24C944A21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866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2018-04-04T12:13:56Z</dcterms:created>
  <dcterms:modified xsi:type="dcterms:W3CDTF">2018-04-04T12:14:01Z</dcterms:modified>
</cp:coreProperties>
</file>