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Souq.com</c:v>
                </c:pt>
                <c:pt idx="1">
                  <c:v>HiCart.com</c:v>
                </c:pt>
                <c:pt idx="2">
                  <c:v>noon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14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BA-492B-99F3-E39794593E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Souq.com</c:v>
                </c:pt>
                <c:pt idx="1">
                  <c:v>HiCart.com</c:v>
                </c:pt>
                <c:pt idx="2">
                  <c:v>noon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17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BA-492B-99F3-E39794593E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Souq.com</c:v>
                </c:pt>
                <c:pt idx="1">
                  <c:v>HiCart.com</c:v>
                </c:pt>
                <c:pt idx="2">
                  <c:v>noon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BA-492B-99F3-E39794593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250480"/>
        <c:axId val="247251464"/>
      </c:barChart>
      <c:catAx>
        <c:axId val="247250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51464"/>
        <c:crosses val="autoZero"/>
        <c:auto val="1"/>
        <c:lblAlgn val="ctr"/>
        <c:lblOffset val="100"/>
        <c:noMultiLvlLbl val="0"/>
      </c:catAx>
      <c:valAx>
        <c:axId val="247251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50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F25FE-1B6F-4B4B-94EF-0B22DF199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1F566-8CFA-4DFA-BE32-F42C6A6FF9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4102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1A72D-8F21-438A-8E1F-F475978860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A233A-C3C2-4DEB-9E8A-A50C208B5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6179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2018-04-04T12:12:44Z</dcterms:created>
  <dcterms:modified xsi:type="dcterms:W3CDTF">2018-04-04T12:12:49Z</dcterms:modified>
</cp:coreProperties>
</file>