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2D24D-E458-4FD5-9BF6-8BCF72519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192D49-B540-4C4F-88DC-35E4A74A1A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329800"/>
              </p:ext>
            </p:extLst>
          </p:nvPr>
        </p:nvGraphicFramePr>
        <p:xfrm>
          <a:off x="457200" y="1731963"/>
          <a:ext cx="8229595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5092431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4599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17708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32311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16849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93892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538041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22001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66831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948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79208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3238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78484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55600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01700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66497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2185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27629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86947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3362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13809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01584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34830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64722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0832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29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Souq.com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88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02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HiCart.com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82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1C834-7DA9-4E2B-8764-86CF57AE8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03/20/2018 - 04/03/2018</a:t>
            </a:r>
          </a:p>
        </p:txBody>
      </p:sp>
    </p:spTree>
    <p:extLst>
      <p:ext uri="{BB962C8B-B14F-4D97-AF65-F5344CB8AC3E}">
        <p14:creationId xmlns:p14="http://schemas.microsoft.com/office/powerpoint/2010/main" val="441989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146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2018-04-04T11:40:17Z</dcterms:created>
  <dcterms:modified xsi:type="dcterms:W3CDTF">2018-04-04T11:40:44Z</dcterms:modified>
</cp:coreProperties>
</file>