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766E7-7D69-44B7-A02C-7BF460587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B7ED70-2A84-455E-A275-D59F0FC18F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9996125"/>
              </p:ext>
            </p:extLst>
          </p:nvPr>
        </p:nvGraphicFramePr>
        <p:xfrm>
          <a:off x="457200" y="1731963"/>
          <a:ext cx="8229595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40632540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973315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763447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312957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673252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81674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085529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229661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754323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160569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184464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243649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936240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315863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189016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894825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293746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010224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55940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62747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120241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024025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13105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044558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56153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055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Souq.com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10158114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10158114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661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318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HiCart.com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529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FBC835-AC56-400F-9C0C-F4AA20F8EC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03/20/2018 - 04/03/2018</a:t>
            </a:r>
          </a:p>
        </p:txBody>
      </p:sp>
    </p:spTree>
    <p:extLst>
      <p:ext uri="{BB962C8B-B14F-4D97-AF65-F5344CB8AC3E}">
        <p14:creationId xmlns:p14="http://schemas.microsoft.com/office/powerpoint/2010/main" val="23814124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146</Words>
  <Application>Microsoft Office PowerPoint</Application>
  <PresentationFormat>On-screen Show (4:3)</PresentationFormat>
  <Paragraphs>102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2018-04-04T11:39:45Z</dcterms:created>
  <dcterms:modified xsi:type="dcterms:W3CDTF">2018-04-04T11:40:14Z</dcterms:modified>
</cp:coreProperties>
</file>