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Abunayyan Holding</c:v>
                </c:pt>
                <c:pt idx="1">
                  <c:v>Zamil Group Holding Co.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1-40F5-BB7D-F114259DFB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Abunayyan Holding</c:v>
                </c:pt>
                <c:pt idx="1">
                  <c:v>Zamil Group Holding Co.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10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1-40F5-BB7D-F114259DF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607896"/>
        <c:axId val="247611504"/>
      </c:barChart>
      <c:catAx>
        <c:axId val="24760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11504"/>
        <c:crosses val="autoZero"/>
        <c:auto val="1"/>
        <c:lblAlgn val="ctr"/>
        <c:lblOffset val="100"/>
        <c:noMultiLvlLbl val="0"/>
      </c:catAx>
      <c:valAx>
        <c:axId val="24761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0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A998E-1BC6-45F5-B38C-AAC70F99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D184D4-564D-42B5-A334-50490D2C22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921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A465C-3672-41E7-8A98-37934A234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5DC60-856C-4B17-9FF7-9DFD11998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38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2018-04-09T08:16:49Z</dcterms:created>
  <dcterms:modified xsi:type="dcterms:W3CDTF">2018-04-09T08:16:56Z</dcterms:modified>
</cp:coreProperties>
</file>