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@Edhie_Baskoro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DE-40E9-8EB0-F8E0A19800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@Edhie_Baskoro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DE-40E9-8EB0-F8E0A19800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@Edhie_Baskoro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DE-40E9-8EB0-F8E0A19800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3438672"/>
        <c:axId val="253438016"/>
      </c:barChart>
      <c:catAx>
        <c:axId val="25343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438016"/>
        <c:crosses val="autoZero"/>
        <c:auto val="1"/>
        <c:lblAlgn val="ctr"/>
        <c:lblOffset val="100"/>
        <c:noMultiLvlLbl val="0"/>
      </c:catAx>
      <c:valAx>
        <c:axId val="25343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43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FE2A5-55AB-412A-94FB-4577B0759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D9355E-7948-4DFF-A9A1-49F3D4464F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7587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90317-23D2-48A2-80DC-929FCF86FA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F6353-EEC1-4952-BC9C-040F97BBA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0826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2018-04-07T13:23:45Z</dcterms:created>
  <dcterms:modified xsi:type="dcterms:W3CDTF">2018-04-07T13:23:53Z</dcterms:modified>
</cp:coreProperties>
</file>