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E1-4C2C-9BB5-03BB48A8F4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E1-4C2C-9BB5-03BB48A8F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14592"/>
        <c:axId val="237215576"/>
      </c:lineChart>
      <c:dateAx>
        <c:axId val="237214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15576"/>
        <c:crosses val="autoZero"/>
        <c:auto val="1"/>
        <c:lblOffset val="100"/>
        <c:baseTimeUnit val="days"/>
      </c:dateAx>
      <c:valAx>
        <c:axId val="23721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1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B-4863-BAAD-920D904459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B-4863-BAAD-920D90445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82976"/>
        <c:axId val="240985600"/>
      </c:barChart>
      <c:catAx>
        <c:axId val="24098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5600"/>
        <c:crosses val="autoZero"/>
        <c:auto val="1"/>
        <c:lblAlgn val="ctr"/>
        <c:lblOffset val="100"/>
        <c:noMultiLvlLbl val="0"/>
      </c:catAx>
      <c:valAx>
        <c:axId val="24098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549</c:v>
                </c:pt>
                <c:pt idx="1">
                  <c:v>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E-407F-8648-960DB6E88B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0E-407F-8648-960DB6E88B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0E-407F-8648-960DB6E88B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0E-407F-8648-960DB6E88B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0E-407F-8648-960DB6E88B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0E-407F-8648-960DB6E88B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116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0E-407F-8648-960DB6E88B9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 EBY</c:v>
                </c:pt>
                <c:pt idx="1">
                  <c:v>Edhie Baskoro Yudhoyono - Ibas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107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0E-407F-8648-960DB6E88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84616"/>
        <c:axId val="240985272"/>
      </c:barChart>
      <c:catAx>
        <c:axId val="24098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5272"/>
        <c:crosses val="autoZero"/>
        <c:auto val="1"/>
        <c:lblAlgn val="ctr"/>
        <c:lblOffset val="100"/>
        <c:noMultiLvlLbl val="0"/>
      </c:catAx>
      <c:valAx>
        <c:axId val="24098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F2-42C2-9ECF-0D9E49117A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F2-42C2-9ECF-0D9E49117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73480"/>
        <c:axId val="306777088"/>
      </c:lineChart>
      <c:dateAx>
        <c:axId val="306773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77088"/>
        <c:crosses val="autoZero"/>
        <c:auto val="1"/>
        <c:lblOffset val="100"/>
        <c:baseTimeUnit val="days"/>
      </c:dateAx>
      <c:valAx>
        <c:axId val="30677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7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 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20-4388-B0EA-8E3B14DD96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Edhie Baskoro Yudhoyono - Ibas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20-4388-B0EA-8E3B14DD9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92920"/>
        <c:axId val="307293248"/>
      </c:lineChart>
      <c:dateAx>
        <c:axId val="307292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3248"/>
        <c:crosses val="autoZero"/>
        <c:auto val="1"/>
        <c:lblOffset val="100"/>
        <c:baseTimeUnit val="days"/>
      </c:dateAx>
      <c:valAx>
        <c:axId val="30729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4-4A2D-B481-0DB9BAEDF5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24-4A2D-B481-0DB9BAEDF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87672"/>
        <c:axId val="307290952"/>
      </c:lineChart>
      <c:dateAx>
        <c:axId val="30728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0952"/>
        <c:crosses val="autoZero"/>
        <c:auto val="1"/>
        <c:lblOffset val="100"/>
        <c:baseTimeUnit val="days"/>
      </c:dateAx>
      <c:valAx>
        <c:axId val="30729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8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53-4000-BE88-708DAAC833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53-4000-BE88-708DAAC83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772496"/>
        <c:axId val="304851408"/>
      </c:barChart>
      <c:catAx>
        <c:axId val="30677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51408"/>
        <c:crosses val="autoZero"/>
        <c:auto val="1"/>
        <c:lblAlgn val="ctr"/>
        <c:lblOffset val="100"/>
        <c:noMultiLvlLbl val="0"/>
      </c:catAx>
      <c:valAx>
        <c:axId val="30485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7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631</c:v>
                </c:pt>
                <c:pt idx="1">
                  <c:v>1162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01-42F5-9321-96ED7C5EAA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534</c:v>
                </c:pt>
                <c:pt idx="1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01-42F5-9321-96ED7C5EAA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@Griya_eby</c:v>
                </c:pt>
                <c:pt idx="1">
                  <c:v>@Edhie_Baskoro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01-42F5-9321-96ED7C5EA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528928"/>
        <c:axId val="306524664"/>
      </c:barChart>
      <c:catAx>
        <c:axId val="30652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24664"/>
        <c:crosses val="autoZero"/>
        <c:auto val="1"/>
        <c:lblAlgn val="ctr"/>
        <c:lblOffset val="100"/>
        <c:noMultiLvlLbl val="0"/>
      </c:catAx>
      <c:valAx>
        <c:axId val="30652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2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3-4E5E-8A59-1880BE7E92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B3-4E5E-8A59-1880BE7E9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28272"/>
        <c:axId val="306527288"/>
      </c:lineChart>
      <c:dateAx>
        <c:axId val="306528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27288"/>
        <c:crosses val="autoZero"/>
        <c:auto val="1"/>
        <c:lblOffset val="100"/>
        <c:baseTimeUnit val="days"/>
      </c:dateAx>
      <c:valAx>
        <c:axId val="30652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2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@Griya_eby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1D-43F9-B2DB-9A6E732999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@Edhie_Baskoro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1D-43F9-B2DB-9A6E73299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90736"/>
        <c:axId val="305938752"/>
      </c:lineChart>
      <c:dateAx>
        <c:axId val="24149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38752"/>
        <c:crosses val="autoZero"/>
        <c:auto val="1"/>
        <c:lblOffset val="100"/>
        <c:baseTimeUnit val="days"/>
      </c:dateAx>
      <c:valAx>
        <c:axId val="30593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9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EC-48BC-B975-050551F7EC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EC-48BC-B975-050551F7E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23168"/>
        <c:axId val="304521528"/>
      </c:lineChart>
      <c:dateAx>
        <c:axId val="30452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21528"/>
        <c:crosses val="autoZero"/>
        <c:auto val="1"/>
        <c:lblOffset val="100"/>
        <c:baseTimeUnit val="days"/>
      </c:dateAx>
      <c:valAx>
        <c:axId val="30452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2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A6-4DF8-A727-9F81886029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A6-4DF8-A727-9F81886029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A6-4DF8-A727-9F8188602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519888"/>
        <c:axId val="304520216"/>
      </c:barChart>
      <c:catAx>
        <c:axId val="30451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20216"/>
        <c:crosses val="autoZero"/>
        <c:auto val="1"/>
        <c:lblAlgn val="ctr"/>
        <c:lblOffset val="100"/>
        <c:noMultiLvlLbl val="0"/>
      </c:catAx>
      <c:valAx>
        <c:axId val="30452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1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5337</c:v>
                </c:pt>
                <c:pt idx="1">
                  <c:v>119832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02-40DC-8F0F-3FCE9DBC1A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griya_eby (Griya Edhie Baskoro Yudhoyono)</c:v>
                </c:pt>
                <c:pt idx="1">
                  <c:v>ibasyudhoyono (Edhie Baskoro Yudhoyono)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166</c:v>
                </c:pt>
                <c:pt idx="1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02-40DC-8F0F-3FCE9DBC1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295216"/>
        <c:axId val="307299152"/>
      </c:barChart>
      <c:catAx>
        <c:axId val="30729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9152"/>
        <c:crosses val="autoZero"/>
        <c:auto val="1"/>
        <c:lblAlgn val="ctr"/>
        <c:lblOffset val="100"/>
        <c:noMultiLvlLbl val="0"/>
      </c:catAx>
      <c:valAx>
        <c:axId val="30729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62-49A5-84E7-0461233CF0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62-49A5-84E7-0461233CF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99480"/>
        <c:axId val="307295872"/>
      </c:lineChart>
      <c:dateAx>
        <c:axId val="307299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5872"/>
        <c:crosses val="autoZero"/>
        <c:auto val="1"/>
        <c:lblOffset val="100"/>
        <c:baseTimeUnit val="days"/>
      </c:dateAx>
      <c:valAx>
        <c:axId val="3072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griya_eby (Griya Edhie Baskoro Yudhoyono)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A0-464F-BE46-34B289B79F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ibasyudhoyono (Edhie Baskoro Yudhoyono)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A0-464F-BE46-34B289B79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299808"/>
        <c:axId val="307296856"/>
      </c:lineChart>
      <c:dateAx>
        <c:axId val="307299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6856"/>
        <c:crosses val="autoZero"/>
        <c:auto val="1"/>
        <c:lblOffset val="100"/>
        <c:baseTimeUnit val="days"/>
      </c:dateAx>
      <c:valAx>
        <c:axId val="30729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11097-A06E-4437-BC63-63F77E067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Edhie Baskoro Yudhoyono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6BCA3C-19AC-47ED-A628-A377BFA990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adeleopane and partners</a:t>
            </a:r>
          </a:p>
        </p:txBody>
      </p:sp>
    </p:spTree>
    <p:extLst>
      <p:ext uri="{BB962C8B-B14F-4D97-AF65-F5344CB8AC3E}">
        <p14:creationId xmlns:p14="http://schemas.microsoft.com/office/powerpoint/2010/main" val="885914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CEFF-0232-4095-8D50-D1D283771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6A75B-9E9E-45FE-A26B-B4C6A5881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68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95FF3-AB4E-4287-98B9-72D5413F7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61011-935F-4CEA-8D2A-46B3B2476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9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29C80-5A31-4E38-8188-68F0D046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1D5A44-5E64-4D32-911E-39BDDA2B4E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2632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D2152-80E9-4234-8655-08EA12148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DDCF4-40BD-4E28-B31C-1D2006343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20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A0E9D-F208-4006-A261-F850781B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83FC04-A12E-46F6-B94C-E342F0FEAA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1593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E6FC5-6881-444B-A09E-5FFF5ADC6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0DF3A-25D2-4C43-A015-EB06CB030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566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F8F92-42E1-421B-BAC5-76F728F3B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B51D43-FAB9-46E6-A760-EE36C663E9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9215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D7FB1-0284-441C-9B4D-32A131AE7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C69A-4691-42A9-9D94-B81D168F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46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4FE28-7E0C-4371-91CD-53A403D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433A36-D28B-4B13-9A1A-1C82C231B2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409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30B0C-C74D-4A49-A037-F7C1BD8E4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7BD57-1C5A-4474-B615-8C51D109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396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1D659-1AEF-4851-BBC1-28CB0CD92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3E5C03-777D-47D0-8F2F-AF226A8C5C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552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D40DD-CF56-4DAB-A346-62A9C755E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9FB9B-1311-4DC1-906B-4A2613AA8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292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E1FE7-11E0-4F7C-B7B4-844996D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B37DFC-EFA5-40F2-B8BF-979FE581F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836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D158F-F238-41EB-9F3D-2119C9DBA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3A457-CC1F-4016-9812-5035C68DB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125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762CB-F0D4-4033-929C-E9FB4FA5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579A79-7F3F-419C-B4FB-633BCB9476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439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70A79-F628-4A5D-BBE4-98F3FC2B4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23460-12E6-4ADC-AC05-7DDA89EF0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670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70F5D-D79C-443E-B992-9790343E2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CB744-2E96-44E4-8BCA-EC58EAAE36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3493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5AE68-EF54-4567-9E47-31EBFEC72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CC58C-7F2E-4D71-A2B4-841C2796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5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D15E2-ED7C-46BE-8F26-F06664AAC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3126E2-3937-48A7-97CF-FB98C5BDF6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248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90C42-D8F9-4877-89A5-2DA1B55A7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4E2FE-2DAC-419A-AB80-624B57C2D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01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CFC6C-1E98-4795-860D-AA7636E1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A32AB-6AF0-462F-9608-B4B24B82F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6575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05D0A-B329-48B0-9B54-FB26FD7A8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64A33-4E45-4E76-8471-04471838E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58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A0A2-96AE-466A-8DBE-699FEB72F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90349-70EC-4505-9B9E-F44D7C033E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329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992D6-E707-449F-BB9C-7F1959C52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04DD6-B481-4165-AC2E-AADB1274B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189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D46E0-AACA-48F7-9FDB-DB8EABD6A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9E84EB-8092-4A71-8EF8-C048FE31A3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3775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D03D6-C60D-432F-AD56-BF2BD4238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B5E81-E916-4F0D-94AD-A3E42E40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308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9E6A9-FF52-4D67-81AA-82BCAA6BC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9CC184-8B74-4183-9FDC-194EB984A9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579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F7702-5105-462A-8653-79A1BF3B4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EA1E4-7DB1-4890-9C0E-FCBD0082E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83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61A1F-9B37-4BA9-89FC-642D224C6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5542E6-4169-4FDC-B310-3FF5EB3925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164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9C814-56EC-4CCD-A92F-54E96581B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60F41-ECE0-4A46-89FD-68F70BD1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748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150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Edhie Baskoro Yudhoyono 2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Edhie Baskoro Yudhoyono 2</dc:title>
  <dc:creator>Administrator</dc:creator>
  <cp:lastModifiedBy>Administrator</cp:lastModifiedBy>
  <cp:revision>1</cp:revision>
  <dcterms:created xsi:type="dcterms:W3CDTF">2018-04-04T15:32:00Z</dcterms:created>
  <dcterms:modified xsi:type="dcterms:W3CDTF">2018-04-04T15:32:39Z</dcterms:modified>
</cp:coreProperties>
</file>