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 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25-451B-ADFB-AE1A1B2378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Edhie Baskoro Yudhoyono - Ibas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25-451B-ADFB-AE1A1B237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123088"/>
        <c:axId val="240123416"/>
      </c:lineChart>
      <c:dateAx>
        <c:axId val="240123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23416"/>
        <c:crosses val="autoZero"/>
        <c:auto val="1"/>
        <c:lblOffset val="100"/>
        <c:baseTimeUnit val="days"/>
      </c:dateAx>
      <c:valAx>
        <c:axId val="24012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2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@Griya_eby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CE-4292-ABB0-C98506B218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@Edhie_Baskoro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CE-4292-ABB0-C98506B21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122760"/>
        <c:axId val="235205824"/>
      </c:lineChart>
      <c:dateAx>
        <c:axId val="240122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05824"/>
        <c:crosses val="autoZero"/>
        <c:auto val="1"/>
        <c:lblOffset val="100"/>
        <c:baseTimeUnit val="days"/>
      </c:dateAx>
      <c:valAx>
        <c:axId val="23520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2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griya_eby (Griya Edhie Baskoro Yudhoyono)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25-44B1-90A7-DF9527892A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ibasyudhoyono (Edhie Baskoro Yudhoyono)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25-44B1-90A7-DF9527892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110360"/>
        <c:axId val="309106424"/>
      </c:lineChart>
      <c:dateAx>
        <c:axId val="309110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06424"/>
        <c:crosses val="autoZero"/>
        <c:auto val="1"/>
        <c:lblOffset val="100"/>
        <c:baseTimeUnit val="days"/>
      </c:dateAx>
      <c:valAx>
        <c:axId val="30910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1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A7-4CBB-9883-34E4D44B1A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12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A7-4CBB-9883-34E4D44B1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099208"/>
        <c:axId val="309100848"/>
      </c:barChart>
      <c:catAx>
        <c:axId val="30909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00848"/>
        <c:crosses val="autoZero"/>
        <c:auto val="1"/>
        <c:lblAlgn val="ctr"/>
        <c:lblOffset val="100"/>
        <c:noMultiLvlLbl val="0"/>
      </c:catAx>
      <c:valAx>
        <c:axId val="30910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9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00-4EA7-BEEF-1B63AFB2D4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00-4EA7-BEEF-1B63AFB2D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096256"/>
        <c:axId val="309098880"/>
      </c:barChart>
      <c:catAx>
        <c:axId val="30909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98880"/>
        <c:crosses val="autoZero"/>
        <c:auto val="1"/>
        <c:lblAlgn val="ctr"/>
        <c:lblOffset val="100"/>
        <c:noMultiLvlLbl val="0"/>
      </c:catAx>
      <c:valAx>
        <c:axId val="30909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9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D4-4A2D-9C3E-9908659B14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13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D4-4A2D-9C3E-9908659B14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D4-4A2D-9C3E-9908659B1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2244120"/>
        <c:axId val="142250352"/>
      </c:barChart>
      <c:catAx>
        <c:axId val="14224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250352"/>
        <c:crosses val="autoZero"/>
        <c:auto val="1"/>
        <c:lblAlgn val="ctr"/>
        <c:lblOffset val="100"/>
        <c:noMultiLvlLbl val="0"/>
      </c:catAx>
      <c:valAx>
        <c:axId val="14225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24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549</c:v>
                </c:pt>
                <c:pt idx="1">
                  <c:v>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0C-450A-B2D2-0DC0484947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13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0C-450A-B2D2-0DC0484947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0C-450A-B2D2-0DC0484947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0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0C-450A-B2D2-0DC04849478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0C-450A-B2D2-0DC04849478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90C-450A-B2D2-0DC04849478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116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90C-450A-B2D2-0DC04849478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107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90C-450A-B2D2-0DC048494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2243464"/>
        <c:axId val="142249040"/>
      </c:barChart>
      <c:catAx>
        <c:axId val="14224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249040"/>
        <c:crosses val="autoZero"/>
        <c:auto val="1"/>
        <c:lblAlgn val="ctr"/>
        <c:lblOffset val="100"/>
        <c:noMultiLvlLbl val="0"/>
      </c:catAx>
      <c:valAx>
        <c:axId val="14224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24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631</c:v>
                </c:pt>
                <c:pt idx="1">
                  <c:v>1162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4A-4093-AC4C-0E05A60E19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534</c:v>
                </c:pt>
                <c:pt idx="1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4A-4093-AC4C-0E05A60E19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4A-4093-AC4C-0E05A60E1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2247728"/>
        <c:axId val="142248384"/>
      </c:barChart>
      <c:catAx>
        <c:axId val="14224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248384"/>
        <c:crosses val="autoZero"/>
        <c:auto val="1"/>
        <c:lblAlgn val="ctr"/>
        <c:lblOffset val="100"/>
        <c:noMultiLvlLbl val="0"/>
      </c:catAx>
      <c:valAx>
        <c:axId val="14224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24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5337</c:v>
                </c:pt>
                <c:pt idx="1">
                  <c:v>119832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7D-4351-B1B7-A9331A6FC2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166</c:v>
                </c:pt>
                <c:pt idx="1">
                  <c:v>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7D-4351-B1B7-A9331A6FC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2252648"/>
        <c:axId val="142252976"/>
      </c:barChart>
      <c:catAx>
        <c:axId val="142252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252976"/>
        <c:crosses val="autoZero"/>
        <c:auto val="1"/>
        <c:lblAlgn val="ctr"/>
        <c:lblOffset val="100"/>
        <c:noMultiLvlLbl val="0"/>
      </c:catAx>
      <c:valAx>
        <c:axId val="14225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25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 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27-4A2A-9DB8-C3CDA7E73C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Edhie Baskoro Yudhoyono - Ibas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27-4A2A-9DB8-C3CDA7E73C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075328"/>
        <c:axId val="309077296"/>
      </c:lineChart>
      <c:dateAx>
        <c:axId val="309075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77296"/>
        <c:crosses val="autoZero"/>
        <c:auto val="1"/>
        <c:lblOffset val="100"/>
        <c:baseTimeUnit val="days"/>
      </c:dateAx>
      <c:valAx>
        <c:axId val="30907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7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@Griya_eby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6F-4E56-9ED7-9B44C2F60D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@Edhie_Baskoro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6F-4E56-9ED7-9B44C2F60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075000"/>
        <c:axId val="309076968"/>
      </c:lineChart>
      <c:dateAx>
        <c:axId val="309075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76968"/>
        <c:crosses val="autoZero"/>
        <c:auto val="1"/>
        <c:lblOffset val="100"/>
        <c:baseTimeUnit val="days"/>
      </c:dateAx>
      <c:valAx>
        <c:axId val="30907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7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griya_eby (Griya Edhie Baskoro Yudhoyono)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53-4611-8E6F-B6E6796839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ibasyudhoyono (Edhie Baskoro Yudhoyono)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53-4611-8E6F-B6E6796839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102488"/>
        <c:axId val="309104128"/>
      </c:lineChart>
      <c:dateAx>
        <c:axId val="309102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04128"/>
        <c:crosses val="autoZero"/>
        <c:auto val="1"/>
        <c:lblOffset val="100"/>
        <c:baseTimeUnit val="days"/>
      </c:dateAx>
      <c:valAx>
        <c:axId val="30910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0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 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96-4AC5-ADB8-419273B92B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Edhie Baskoro Yudhoyono - Ibas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96-4AC5-ADB8-419273B92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668128"/>
        <c:axId val="236036576"/>
      </c:lineChart>
      <c:dateAx>
        <c:axId val="233668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36576"/>
        <c:crosses val="autoZero"/>
        <c:auto val="1"/>
        <c:lblOffset val="100"/>
        <c:baseTimeUnit val="days"/>
      </c:dateAx>
      <c:valAx>
        <c:axId val="23603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6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@Griya_eby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0B-4FD6-81A5-6A76403310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@Edhie_Baskoro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0B-4FD6-81A5-6A7640331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564040"/>
        <c:axId val="310565024"/>
      </c:lineChart>
      <c:dateAx>
        <c:axId val="310564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565024"/>
        <c:crosses val="autoZero"/>
        <c:auto val="1"/>
        <c:lblOffset val="100"/>
        <c:baseTimeUnit val="days"/>
      </c:dateAx>
      <c:valAx>
        <c:axId val="31056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56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griya_eby (Griya Edhie Baskoro Yudhoyono)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1E-498E-918E-4DC8E975D0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ibasyudhoyono (Edhie Baskoro Yudhoyono)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1E-498E-918E-4DC8E975D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568632"/>
        <c:axId val="310566664"/>
      </c:lineChart>
      <c:dateAx>
        <c:axId val="310568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566664"/>
        <c:crosses val="autoZero"/>
        <c:auto val="1"/>
        <c:lblOffset val="100"/>
        <c:baseTimeUnit val="days"/>
      </c:dateAx>
      <c:valAx>
        <c:axId val="31056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56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3EFB4-9CE0-438F-AC92-86C8FA74EF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Edhie Baskoro Yudhoyono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A19CA9-4D92-425B-94D0-0DB0550B15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adeleopane and partners</a:t>
            </a:r>
          </a:p>
        </p:txBody>
      </p:sp>
    </p:spTree>
    <p:extLst>
      <p:ext uri="{BB962C8B-B14F-4D97-AF65-F5344CB8AC3E}">
        <p14:creationId xmlns:p14="http://schemas.microsoft.com/office/powerpoint/2010/main" val="2637777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BE777-1493-4243-8A7A-0EAD8890B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54CB2B-9ED1-47BA-9606-DB3630C32D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2697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2BA18-1387-45CF-B03B-07384D5ED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31E65-6ED2-4EF4-98C7-C2B21E5FC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47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51CB4-F74F-40C9-8FEE-804FFD619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1DA8F6-2402-4EDA-B378-EE71F249FC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083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FE7BD-FA23-4D79-BB5C-67DCE0AFE3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2B3F2-B65B-4018-A76F-F4AFF0707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710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1D5B8-323A-4936-891C-75F644009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EAD63A-10F2-4794-A42D-783AC6D2D8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66649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A97AC-6464-4B03-B04E-42F1AA0F08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1BED9-D1E9-4C31-9208-418D91FD9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626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E5FB4-16B6-4E27-AE97-20145874B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E2F774-B556-42C6-A424-6A6453BFD0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4939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A715D-935F-460C-93C8-238822BAFC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1E052-4845-41E7-A7D9-146F124A3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371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5BBBB-7BC0-421D-A747-9243C4FE8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95710C-28C7-4FAD-BDF5-AE5F0C652E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3680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1396C-9CE8-411A-B85D-A9458098D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C27BA-8822-49C8-939C-C74E25440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399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74ED9-A039-45B6-8DF9-DF8D0026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E34FA0-7F68-409B-90C5-7FD3F440DE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1704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B2E32-9885-46C1-95DF-7F23B6044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A90CE-3C27-4C47-956E-4E02C032D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869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58218-0EBE-4E62-8A4A-4920EC2A0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27DAFA-6B54-4559-A769-D33FA5B013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2723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07D39-EEF0-4CA6-981B-36962A1D1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0DA84-96B8-40E3-97B0-74864F251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584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20A1F-5E75-4C8E-AC5A-1139B6E79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1E7D1C-3294-4EA4-9F0A-2A7A4EA8E3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4495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C0032-2E40-4963-A9F2-CF653B65A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139D8-4DBC-4F79-94A2-3DB6B0CC9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266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B3507-9A48-459E-ABED-F2067917F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E6D33D-0376-4D78-AF9D-8ADD3C59D4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9320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89897-3C23-46EA-BA34-FF0C4C4796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39545-AFF7-4ACA-9271-6D5860993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76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90418-02D2-4DF1-9EFF-D085FBB83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9F9C85-4C10-4B0D-962A-B4BCF9A106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6731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DCD1E-0243-40EF-94DD-303823397B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A3C50-2A82-4C4C-9DA2-5A695B3E6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943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504ED-408A-43A0-BB3F-7563E9E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17F6B8-491C-4572-B4D8-4AC01CE21C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5645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BEE0F-C193-4FC0-8FAB-0A2542081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318D8-BE2D-478E-8256-E334C7E5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299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37E2A-B010-4BEC-8671-939461DF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EE6137-E819-4521-BBD6-26FEEB68A9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0673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65330-A2B2-4056-9255-8557ADD8E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B3C0D-97E9-4139-B396-0456881D5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233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BCC7A-FE88-414F-B8EB-1D7C0CF6A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116348-B2D3-409F-8EAE-CCEFF47B61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4390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008DE-8598-44F8-98DF-46EC89498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0C28F-1B48-4640-98F9-888AABE4F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382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225C9-6E13-4FA0-BE50-40E200084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FEE6DC-4271-4AE6-B914-5DEC08BF62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1894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B6A36-DC70-454F-AE24-CCCD0C98C6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6866F-3A12-4EBC-BE6B-30AF3389C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781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F9C36-7BF5-4EA2-A334-66E69E03D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908403-6805-4564-B96C-AE30E777CE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4312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1B2C0-3A4A-4234-8AFD-A075C094B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68417-7357-43D4-B989-C36F2D279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198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150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Edhie Baskoro Yudhoyono 2</vt:lpstr>
      <vt:lpstr>Facebook Fans Total</vt:lpstr>
      <vt:lpstr>Twitter Followers Total</vt:lpstr>
      <vt:lpstr>Instagram Followers Total</vt:lpstr>
      <vt:lpstr>Facebook Post Type Distribution Per Profile</vt:lpstr>
      <vt:lpstr>Twitter Tweet Type Distribution</vt:lpstr>
      <vt:lpstr>Instagram Posts Type Distribution</vt:lpstr>
      <vt:lpstr>Facebook Interactions Distribution</vt:lpstr>
      <vt:lpstr>Twitter Interactions Distribution</vt:lpstr>
      <vt:lpstr>Instagram Interactions Distribution</vt:lpstr>
      <vt:lpstr>Facebook Fans Change</vt:lpstr>
      <vt:lpstr>Twitter Followers Change</vt:lpstr>
      <vt:lpstr>Instagram Followers Change</vt:lpstr>
      <vt:lpstr>Facebook Fans Change Rate</vt:lpstr>
      <vt:lpstr>Twitter Followers Change Rate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Edhie Baskoro Yudhoyono 2</dc:title>
  <dc:creator>Administrator</dc:creator>
  <cp:lastModifiedBy>Administrator</cp:lastModifiedBy>
  <cp:revision>1</cp:revision>
  <dcterms:created xsi:type="dcterms:W3CDTF">2018-04-04T15:31:25Z</dcterms:created>
  <dcterms:modified xsi:type="dcterms:W3CDTF">2018-04-04T15:31:56Z</dcterms:modified>
</cp:coreProperties>
</file>