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Griya EBY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A3-4877-9D0B-FD64277263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Edhie Baskoro Yudhoyono - Ibas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DA3-4877-9D0B-FD64277263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879600"/>
        <c:axId val="239878288"/>
      </c:lineChart>
      <c:dateAx>
        <c:axId val="239879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878288"/>
        <c:crosses val="autoZero"/>
        <c:auto val="1"/>
        <c:lblOffset val="100"/>
        <c:baseTimeUnit val="days"/>
      </c:dateAx>
      <c:valAx>
        <c:axId val="239878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87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@Griya_eby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A5-4D72-8A58-5CF49F5E77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@Edhie_Baskoro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CA5-4D72-8A58-5CF49F5E77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879928"/>
        <c:axId val="237426392"/>
      </c:lineChart>
      <c:dateAx>
        <c:axId val="239879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426392"/>
        <c:crosses val="autoZero"/>
        <c:auto val="1"/>
        <c:lblOffset val="100"/>
        <c:baseTimeUnit val="days"/>
      </c:dateAx>
      <c:valAx>
        <c:axId val="237426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879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griya_eby (Griya Edhie Baskoro Yudhoyono)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F6-4E4E-A108-44F9AAE6791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ibasyudhoyono (Edhie Baskoro Yudhoyono)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3F6-4E4E-A108-44F9AAE679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578624"/>
        <c:axId val="316579280"/>
      </c:lineChart>
      <c:dateAx>
        <c:axId val="316578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579280"/>
        <c:crosses val="autoZero"/>
        <c:auto val="1"/>
        <c:lblOffset val="100"/>
        <c:baseTimeUnit val="days"/>
      </c:dateAx>
      <c:valAx>
        <c:axId val="316579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578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Griya EBY</c:v>
                </c:pt>
                <c:pt idx="1">
                  <c:v>Edhie Baskoro Yudhoyono - Ibas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11</c:v>
                </c:pt>
                <c:pt idx="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D9-4825-ADF7-FBD205714C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Griya EBY</c:v>
                </c:pt>
                <c:pt idx="1">
                  <c:v>Edhie Baskoro Yudhoyono - Ibas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12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FD9-4825-ADF7-FBD205714C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9509776"/>
        <c:axId val="235603976"/>
      </c:barChart>
      <c:catAx>
        <c:axId val="239509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603976"/>
        <c:crosses val="autoZero"/>
        <c:auto val="1"/>
        <c:lblAlgn val="ctr"/>
        <c:lblOffset val="100"/>
        <c:noMultiLvlLbl val="0"/>
      </c:catAx>
      <c:valAx>
        <c:axId val="235603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509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@Griya_eby</c:v>
                </c:pt>
                <c:pt idx="1">
                  <c:v>@Edhie_Baskoro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40-4D74-BA59-ED446776E5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@Griya_eby</c:v>
                </c:pt>
                <c:pt idx="1">
                  <c:v>@Edhie_Baskoro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440-4D74-BA59-ED446776E5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5162888"/>
        <c:axId val="315161904"/>
      </c:barChart>
      <c:catAx>
        <c:axId val="315162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161904"/>
        <c:crosses val="autoZero"/>
        <c:auto val="1"/>
        <c:lblAlgn val="ctr"/>
        <c:lblOffset val="100"/>
        <c:noMultiLvlLbl val="0"/>
      </c:catAx>
      <c:valAx>
        <c:axId val="315161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162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griya_eby (Griya Edhie Baskoro Yudhoyono)</c:v>
                </c:pt>
                <c:pt idx="1">
                  <c:v>ibasyudhoyono (Edhie Baskoro Yudhoyono)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11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64-4BA7-8B8F-8D49CAE2338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griya_eby (Griya Edhie Baskoro Yudhoyono)</c:v>
                </c:pt>
                <c:pt idx="1">
                  <c:v>ibasyudhoyono (Edhie Baskoro Yudhoyono)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13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64-4BA7-8B8F-8D49CAE2338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griya_eby (Griya Edhie Baskoro Yudhoyono)</c:v>
                </c:pt>
                <c:pt idx="1">
                  <c:v>ibasyudhoyono (Edhie Baskoro Yudhoyono)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0</c:v>
                </c:pt>
                <c:pt idx="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E64-4BA7-8B8F-8D49CAE233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5157640"/>
        <c:axId val="315159608"/>
      </c:barChart>
      <c:catAx>
        <c:axId val="315157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159608"/>
        <c:crosses val="autoZero"/>
        <c:auto val="1"/>
        <c:lblAlgn val="ctr"/>
        <c:lblOffset val="100"/>
        <c:noMultiLvlLbl val="0"/>
      </c:catAx>
      <c:valAx>
        <c:axId val="315159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157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Griya EBY</c:v>
                </c:pt>
                <c:pt idx="1">
                  <c:v>Edhie Baskoro Yudhoyono - Ibas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549</c:v>
                </c:pt>
                <c:pt idx="1">
                  <c:v>596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D9-415F-94E4-A779BF45CB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Griya EBY</c:v>
                </c:pt>
                <c:pt idx="1">
                  <c:v>Edhie Baskoro Yudhoyono - Ibas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13</c:v>
                </c:pt>
                <c:pt idx="1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D9-415F-94E4-A779BF45CB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Griya EBY</c:v>
                </c:pt>
                <c:pt idx="1">
                  <c:v>Edhie Baskoro Yudhoyono - Ibas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ED9-415F-94E4-A779BF45CBB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Griya EBY</c:v>
                </c:pt>
                <c:pt idx="1">
                  <c:v>Edhie Baskoro Yudhoyono - Ibas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0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ED9-415F-94E4-A779BF45CBB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Griya EBY</c:v>
                </c:pt>
                <c:pt idx="1">
                  <c:v>Edhie Baskoro Yudhoyono - Ibas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ED9-415F-94E4-A779BF45CBB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Griya EBY</c:v>
                </c:pt>
                <c:pt idx="1">
                  <c:v>Edhie Baskoro Yudhoyono - Ibas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ED9-415F-94E4-A779BF45CBB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Griya EBY</c:v>
                </c:pt>
                <c:pt idx="1">
                  <c:v>Edhie Baskoro Yudhoyono - Ibas</c:v>
                </c:pt>
              </c:strCache>
            </c:strRef>
          </c:cat>
          <c:val>
            <c:numRef>
              <c:f>Sheet1!$H$2:$H$3</c:f>
              <c:numCache>
                <c:formatCode>General</c:formatCode>
                <c:ptCount val="2"/>
                <c:pt idx="0">
                  <c:v>116</c:v>
                </c:pt>
                <c:pt idx="1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ED9-415F-94E4-A779BF45CBB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Griya EBY</c:v>
                </c:pt>
                <c:pt idx="1">
                  <c:v>Edhie Baskoro Yudhoyono - Ibas</c:v>
                </c:pt>
              </c:strCache>
            </c:strRef>
          </c:cat>
          <c:val>
            <c:numRef>
              <c:f>Sheet1!$I$2:$I$3</c:f>
              <c:numCache>
                <c:formatCode>General</c:formatCode>
                <c:ptCount val="2"/>
                <c:pt idx="0">
                  <c:v>107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ED9-415F-94E4-A779BF45CB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5155016"/>
        <c:axId val="315156000"/>
      </c:barChart>
      <c:catAx>
        <c:axId val="315155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156000"/>
        <c:crosses val="autoZero"/>
        <c:auto val="1"/>
        <c:lblAlgn val="ctr"/>
        <c:lblOffset val="100"/>
        <c:noMultiLvlLbl val="0"/>
      </c:catAx>
      <c:valAx>
        <c:axId val="315156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155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@Griya_eby</c:v>
                </c:pt>
                <c:pt idx="1">
                  <c:v>@Edhie_Baskoro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631</c:v>
                </c:pt>
                <c:pt idx="1">
                  <c:v>1162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9C-465E-A174-1B04ED1ADA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@Griya_eby</c:v>
                </c:pt>
                <c:pt idx="1">
                  <c:v>@Edhie_Baskoro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534</c:v>
                </c:pt>
                <c:pt idx="1">
                  <c:v>137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29C-465E-A174-1B04ED1ADA8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@Griya_eby</c:v>
                </c:pt>
                <c:pt idx="1">
                  <c:v>@Edhie_Baskoro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29C-465E-A174-1B04ED1ADA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5170104"/>
        <c:axId val="315166824"/>
      </c:barChart>
      <c:catAx>
        <c:axId val="315170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166824"/>
        <c:crosses val="autoZero"/>
        <c:auto val="1"/>
        <c:lblAlgn val="ctr"/>
        <c:lblOffset val="100"/>
        <c:noMultiLvlLbl val="0"/>
      </c:catAx>
      <c:valAx>
        <c:axId val="315166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170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griya_eby (Griya Edhie Baskoro Yudhoyono)</c:v>
                </c:pt>
                <c:pt idx="1">
                  <c:v>ibasyudhoyono (Edhie Baskoro Yudhoyono)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5337</c:v>
                </c:pt>
                <c:pt idx="1">
                  <c:v>119832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57-4298-ADEB-ED6557175D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griya_eby (Griya Edhie Baskoro Yudhoyono)</c:v>
                </c:pt>
                <c:pt idx="1">
                  <c:v>ibasyudhoyono (Edhie Baskoro Yudhoyono)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166</c:v>
                </c:pt>
                <c:pt idx="1">
                  <c:v>284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57-4298-ADEB-ED6557175D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4749168"/>
        <c:axId val="234747528"/>
      </c:barChart>
      <c:catAx>
        <c:axId val="234749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747528"/>
        <c:crosses val="autoZero"/>
        <c:auto val="1"/>
        <c:lblAlgn val="ctr"/>
        <c:lblOffset val="100"/>
        <c:noMultiLvlLbl val="0"/>
      </c:catAx>
      <c:valAx>
        <c:axId val="234747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749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Griya EBY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3D-4B85-ACA1-7621AE8893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Edhie Baskoro Yudhoyono - Ibas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83D-4B85-ACA1-7621AE8893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741952"/>
        <c:axId val="234748840"/>
      </c:lineChart>
      <c:dateAx>
        <c:axId val="234741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748840"/>
        <c:crosses val="autoZero"/>
        <c:auto val="1"/>
        <c:lblOffset val="100"/>
        <c:baseTimeUnit val="days"/>
      </c:dateAx>
      <c:valAx>
        <c:axId val="234748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741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@Griya_eby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82-4E52-818C-500FF13D45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@Edhie_Baskoro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C82-4E52-818C-500FF13D45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746544"/>
        <c:axId val="235602992"/>
      </c:lineChart>
      <c:dateAx>
        <c:axId val="234746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602992"/>
        <c:crosses val="autoZero"/>
        <c:auto val="1"/>
        <c:lblOffset val="100"/>
        <c:baseTimeUnit val="days"/>
      </c:dateAx>
      <c:valAx>
        <c:axId val="235602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746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griya_eby (Griya Edhie Baskoro Yudhoyono)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92-44AC-9C32-0AD86EAEA8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ibasyudhoyono (Edhie Baskoro Yudhoyono)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B92-44AC-9C32-0AD86EAEA8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330792"/>
        <c:axId val="233332432"/>
      </c:lineChart>
      <c:dateAx>
        <c:axId val="233330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332432"/>
        <c:crosses val="autoZero"/>
        <c:auto val="1"/>
        <c:lblOffset val="100"/>
        <c:baseTimeUnit val="days"/>
      </c:dateAx>
      <c:valAx>
        <c:axId val="233332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330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Griya EBY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2D-49E0-812D-D2E9A418300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Edhie Baskoro Yudhoyono - Ibas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32D-49E0-812D-D2E9A41830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473168"/>
        <c:axId val="239467920"/>
      </c:lineChart>
      <c:dateAx>
        <c:axId val="239473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467920"/>
        <c:crosses val="autoZero"/>
        <c:auto val="1"/>
        <c:lblOffset val="100"/>
        <c:baseTimeUnit val="days"/>
      </c:dateAx>
      <c:valAx>
        <c:axId val="239467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473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@Griya_eby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6B-4BC1-A846-138A641BEE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@Edhie_Baskoro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E6B-4BC1-A846-138A641BEE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474808"/>
        <c:axId val="239470872"/>
      </c:lineChart>
      <c:dateAx>
        <c:axId val="239474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470872"/>
        <c:crosses val="autoZero"/>
        <c:auto val="1"/>
        <c:lblOffset val="100"/>
        <c:baseTimeUnit val="days"/>
      </c:dateAx>
      <c:valAx>
        <c:axId val="239470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474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griya_eby (Griya Edhie Baskoro Yudhoyono)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AE-4E17-8357-B1941399BE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ibasyudhoyono (Edhie Baskoro Yudhoyono)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BAE-4E17-8357-B1941399BE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465296"/>
        <c:axId val="239468576"/>
      </c:lineChart>
      <c:dateAx>
        <c:axId val="239465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468576"/>
        <c:crosses val="autoZero"/>
        <c:auto val="1"/>
        <c:lblOffset val="100"/>
        <c:baseTimeUnit val="days"/>
      </c:dateAx>
      <c:valAx>
        <c:axId val="239468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465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07F87-490B-434E-8ACB-F691186BDD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Edhie Baskoro Yudhoyono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5C3ABE-A818-4E5C-B8B3-4E388B817C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adeleopane and partners</a:t>
            </a:r>
          </a:p>
        </p:txBody>
      </p:sp>
    </p:spTree>
    <p:extLst>
      <p:ext uri="{BB962C8B-B14F-4D97-AF65-F5344CB8AC3E}">
        <p14:creationId xmlns:p14="http://schemas.microsoft.com/office/powerpoint/2010/main" val="2417610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948C1-D45B-441B-9813-CCD7CBCC7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7E94C9-90FA-4B29-B570-C9313895EB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51543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DC57A9-A14D-4212-A31B-E90F4AD84C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FC321-DC55-4797-84F0-826131FE1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076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79EBB-C13E-49BD-8075-CFA33B298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774CB2-4CC3-4B23-90C3-26D2E9675F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98055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A63216-6021-4AFE-9D64-6979C41204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50DAE-EA66-4D3B-85A2-0C569C3C5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583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8D1CF-E2A3-4083-B532-180EA881D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E5E9E6-4CA2-44E0-9C39-2D995FAF38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42429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9BDC76-57EF-4390-B536-4529E7C1E8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F9FA9C-5DDE-46EF-8941-0C23D4019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216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CDC66-C732-4861-B2A0-99FB6011E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32AF7E-FA23-4578-921B-09FF3023FA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02313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662965-55D5-4E6E-B99A-77F39495E9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182D57-417B-4B74-8ADA-0A4A84294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772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A36BB-4C55-4F5F-9ACF-8E6F40191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369449-02EE-437D-9202-37D22CF9BF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20620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B6E610-F58B-488D-9BA6-CAB091F335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FD62B9-F6C5-4E3F-A142-465546875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192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EEA1D-8A7B-4C4D-8B40-A19E6D0D2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0B5A13-E44D-4EA1-90F2-69D6EA0E0A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57112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EA5BF6-A7AA-4719-9857-994410EDE2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63F799-A587-42C8-B2B1-9DBFF4183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108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BB92D-F683-46AB-B70C-0F66F8F1D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F50679-D8E4-4B33-A8C1-D1ADBC713A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69518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FE841B-D700-4527-9D1B-F65AC971C0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364117-9D36-41FA-81AE-2164AF4BD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88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656AB-4E58-442B-BA54-F83A7BF22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FBB0F9-7D5A-4FCB-8533-9E11BA1771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70282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C1F0A2-0E8A-49B2-9EB7-35ED3B824B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DA975C-E0E3-48F3-9E82-48E8275EC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794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385DB-3536-4EE3-A701-B2E400BFD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2E68C0-C847-4314-B88F-2B43107B4E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80421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D22682-FEDF-4387-A916-05C75887BF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8FA7B9-4697-4525-97C1-A83DD57B8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50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8924C-9DAA-4618-B13D-2C6D7BBBA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79A37B-48ED-4292-83C0-E609304CF7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22697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AC0B76-6CFF-4E1A-A9D8-B174C9936F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90B139-844D-4D60-A1F9-8E6245F65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644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EF24F-F455-44B4-BAB0-D117542E1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38B4A6-DC48-4BB8-AA8A-7D59DD5646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27777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A64230-E5F7-4961-A672-7345BC20B8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45BF4A-5E68-481E-89B3-6F0402711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866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CD9FE-00E8-452C-94F1-60A8ED9A7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B83602-23AF-45A7-AD31-EE649A3C9E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67960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058512-E35F-444B-A0F9-6E0632ED6B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EBAC44-2286-45BE-ADED-59022045F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1516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9F23A-AFBB-40CB-9407-824100DB4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DA5757-010B-4107-A095-5FC3E3C8A4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93802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22BFB1-A1D6-4CCF-8E58-8ECAF3DBA9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D8DA1A-3750-4F27-AE16-B6813CCB7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5431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FAC40-47A8-407A-8A21-85135D34C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79E78F-E689-4494-BE2F-4E5ECC9E38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81667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4A637D-C3D8-4648-A5C8-CCB499FF67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2A5BD0-1E06-4BEB-947A-BC361B2A8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3757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7BB5E-FACF-46D5-B6D7-B0A944041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869753-6EA7-4A3E-8DC0-8A69098B90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43952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E3AD9-BC23-4775-AD6F-5C01774B58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523AD-28DC-433D-B074-F31D34CE1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6320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149</Words>
  <Application>Microsoft Office PowerPoint</Application>
  <PresentationFormat>On-screen Show (4:3)</PresentationFormat>
  <Paragraphs>47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Calibri</vt:lpstr>
      <vt:lpstr>Arial</vt:lpstr>
      <vt:lpstr>quintly_template</vt:lpstr>
      <vt:lpstr>Edhie Baskoro Yudhoyono</vt:lpstr>
      <vt:lpstr>Facebook Fans Total</vt:lpstr>
      <vt:lpstr>Twitter Followers Total</vt:lpstr>
      <vt:lpstr>Instagram Followers Total</vt:lpstr>
      <vt:lpstr>Facebook Post Type Distribution Per Profile</vt:lpstr>
      <vt:lpstr>Twitter Tweet Type Distribution</vt:lpstr>
      <vt:lpstr>Instagram Posts Type Distribution</vt:lpstr>
      <vt:lpstr>Facebook Interactions Distribution</vt:lpstr>
      <vt:lpstr>Twitter Interactions Distribution</vt:lpstr>
      <vt:lpstr>Instagram Interactions Distribution</vt:lpstr>
      <vt:lpstr>Facebook Fans Change</vt:lpstr>
      <vt:lpstr>Twitter Followers Change</vt:lpstr>
      <vt:lpstr>Instagram Followers Change</vt:lpstr>
      <vt:lpstr>Facebook Fans Change Rate</vt:lpstr>
      <vt:lpstr>Twitter Followers Change Rate</vt:lpstr>
      <vt:lpstr>Instagram Followers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Edhie Baskoro Yudhoyono</dc:title>
  <dc:creator>Administrator</dc:creator>
  <cp:lastModifiedBy>Administrator</cp:lastModifiedBy>
  <cp:revision>1</cp:revision>
  <dcterms:created xsi:type="dcterms:W3CDTF">2018-04-04T10:37:23Z</dcterms:created>
  <dcterms:modified xsi:type="dcterms:W3CDTF">2018-04-04T10:37:52Z</dcterms:modified>
</cp:coreProperties>
</file>