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CD9E-ED96-4594-935C-DC40EA88B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383B4-C4F1-4174-92F6-61C2E14C9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10188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858338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047591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516592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19584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89046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0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#pediped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1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#APMAaccepted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#Allnaturalshoes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3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29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1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68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0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89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72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#Babybotte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403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35C37-D71C-4FE2-AA66-8E870015F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77365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8FEC-E495-47F4-890B-0CFCCFFDC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FB9D9-5F09-4E0B-9589-C65514D4E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779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951893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563653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510757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811032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31545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#babybotte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#iheartpediped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4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#gripngo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3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#toddlershoes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26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28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#cutekid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55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#cutekidclu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3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8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5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#PalmSunday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55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FF12E-D888-43D6-A9FB-58042A91E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2372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7E9F-0436-4578-8D02-7E48FECC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600491-1926-4630-8CF1-9A3BB5ECE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718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598046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41919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552962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88367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7377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2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24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#GirlShoes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1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6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68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A1E15-7E97-446C-9CFE-E8494348C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0897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2018-04-12T07:16:00Z</dcterms:created>
  <dcterms:modified xsi:type="dcterms:W3CDTF">2018-04-12T07:16:48Z</dcterms:modified>
</cp:coreProperties>
</file>