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63C58-FA73-4C6F-B9F3-8F6F9BBCD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2CCF9-01DE-432D-94E3-1EEE88551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289204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88477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9503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2060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9513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2874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36280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8182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9853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60759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2324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5834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2184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5062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2936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3570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2519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736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28151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3091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77895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0285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1127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7661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1878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951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6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Wild Discovery Travel &amp; 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14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Tania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84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D80E3-BFA6-4533-9085-6C8B77E16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17724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A42E5-511C-4D2A-B07E-B7CF6D7DA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E2D21-E5D0-4D17-98C4-9E05E18E3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617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4805917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2246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7256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8869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1235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0240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5436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4793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654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0443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7930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12513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7606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18715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4018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43481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08734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6321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87576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86815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75661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89253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3637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287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8391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3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Barakat Travel &amp; Holidays - Travel 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6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Satguru Travel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330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1C498-A543-4DD8-BAC4-C49E40EFE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12501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215</Words>
  <Application>Microsoft Office PowerPoint</Application>
  <PresentationFormat>On-screen Show (4:3)</PresentationFormat>
  <Paragraphs>154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Key Metrics Table - 1 of 2</vt:lpstr>
      <vt:lpstr>Facebook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2</dc:title>
  <dc:creator>Administrator</dc:creator>
  <cp:lastModifiedBy>Administrator</cp:lastModifiedBy>
  <cp:revision>1</cp:revision>
  <dcterms:created xsi:type="dcterms:W3CDTF">2018-04-10T14:22:27Z</dcterms:created>
  <dcterms:modified xsi:type="dcterms:W3CDTF">2018-04-10T14:23:17Z</dcterms:modified>
</cp:coreProperties>
</file>