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CA4D-2B41-4579-99F1-5280FB87C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396BAE-C12E-4B3A-9957-0789465E5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899757"/>
              </p:ext>
            </p:extLst>
          </p:nvPr>
        </p:nvGraphicFramePr>
        <p:xfrm>
          <a:off x="457200" y="1731963"/>
          <a:ext cx="822960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64645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454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81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433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653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18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801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804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243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200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812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419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338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873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76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@Godiva_Arabia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1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@ForreyGalland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95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@Bateelgourmet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59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11B38-B287-4B4F-A58B-8AC62D93A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93496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2018-04-05T09:06:28Z</dcterms:created>
  <dcterms:modified xsi:type="dcterms:W3CDTF">2018-04-05T09:06:42Z</dcterms:modified>
</cp:coreProperties>
</file>