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8118B-1329-4B5F-B933-A8120D991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CA331B-A3F8-4021-A29C-AE0D9A4FC9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0915695"/>
              </p:ext>
            </p:extLst>
          </p:nvPr>
        </p:nvGraphicFramePr>
        <p:xfrm>
          <a:off x="457200" y="1731963"/>
          <a:ext cx="8229595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5686502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653258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145609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866513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538726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960572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716657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084765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517056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573554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521630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236988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362077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166731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769103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903681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110729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347128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759103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694266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531704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040682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20667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847204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55995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50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Bateel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1.7282%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490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Godiva Chocolatier -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567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Forrey &amp; Galland Chocolatier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4900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52554-3FE1-476F-9FB9-37AC0922D8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219327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139</Words>
  <Application>Microsoft Office PowerPoint</Application>
  <PresentationFormat>On-screen Show (4:3)</PresentationFormat>
  <Paragraphs>102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2018-04-05T07:54:41Z</dcterms:created>
  <dcterms:modified xsi:type="dcterms:W3CDTF">2018-04-05T07:55:10Z</dcterms:modified>
</cp:coreProperties>
</file>