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B1F15-F1AD-4C4B-BA8D-8F8293AEA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A789D-AEB8-4BC4-96E6-53095B36D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34354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209692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291674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336347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70441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2958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#KeyCouture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576.05714285714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579.30476190476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7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533.80303030303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3.2575757575758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537.06060606061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34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541.96666666667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545.86666666667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533.80303030303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3.2575757575758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537.06060606061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0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553.71875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8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591.8125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2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591.8125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6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52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89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513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9CB87-F2B0-4064-81D3-439E96215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99684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BE76-7832-4068-8BA5-533AA3808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BE211-9D48-449E-BDFD-B61B2B64B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7743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135851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824061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54113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465351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816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6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2662.6666666667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2694.0444444444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91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#Stormi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36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1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38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0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88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#PromSeason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0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#VFOscars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35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#KimKardashian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03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644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198FB-E580-4AB1-B572-9934D0B2A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7952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3078-9F14-4929-961A-9A1001EA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FEF01E-EDE8-4355-9162-417962EE60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696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582177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948027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977958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489192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25757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8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#PradaInTheCities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8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#PradaSS18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2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#Prada365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1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#KeyCoutureMothersDay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26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5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56951-57AA-4842-980B-9A0C57277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73115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2018-04-04T08:10:00Z</dcterms:created>
  <dcterms:modified xsi:type="dcterms:W3CDTF">2018-04-04T08:10:47Z</dcterms:modified>
</cp:coreProperties>
</file>