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damaiputraid (Damai Putra Group)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43179</c:v>
                </c:pt>
                <c:pt idx="1">
                  <c:v>43180</c:v>
                </c:pt>
                <c:pt idx="2">
                  <c:v>43181</c:v>
                </c:pt>
                <c:pt idx="3">
                  <c:v>43182</c:v>
                </c:pt>
                <c:pt idx="4">
                  <c:v>43183</c:v>
                </c:pt>
                <c:pt idx="5">
                  <c:v>43184</c:v>
                </c:pt>
                <c:pt idx="6">
                  <c:v>43185</c:v>
                </c:pt>
                <c:pt idx="7">
                  <c:v>43186</c:v>
                </c:pt>
                <c:pt idx="8">
                  <c:v>43187</c:v>
                </c:pt>
                <c:pt idx="9">
                  <c:v>43188</c:v>
                </c:pt>
                <c:pt idx="10">
                  <c:v>43189</c:v>
                </c:pt>
                <c:pt idx="11">
                  <c:v>43190</c:v>
                </c:pt>
                <c:pt idx="12">
                  <c:v>43191</c:v>
                </c:pt>
                <c:pt idx="13">
                  <c:v>43192</c:v>
                </c:pt>
                <c:pt idx="14">
                  <c:v>43193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195</c:v>
                </c:pt>
                <c:pt idx="1">
                  <c:v>196</c:v>
                </c:pt>
                <c:pt idx="2">
                  <c:v>203</c:v>
                </c:pt>
                <c:pt idx="3">
                  <c:v>205</c:v>
                </c:pt>
                <c:pt idx="4">
                  <c:v>209</c:v>
                </c:pt>
                <c:pt idx="5">
                  <c:v>216</c:v>
                </c:pt>
                <c:pt idx="6">
                  <c:v>217</c:v>
                </c:pt>
                <c:pt idx="7">
                  <c:v>224</c:v>
                </c:pt>
                <c:pt idx="8">
                  <c:v>224</c:v>
                </c:pt>
                <c:pt idx="9">
                  <c:v>223</c:v>
                </c:pt>
                <c:pt idx="10">
                  <c:v>223</c:v>
                </c:pt>
                <c:pt idx="11">
                  <c:v>223</c:v>
                </c:pt>
                <c:pt idx="12">
                  <c:v>225</c:v>
                </c:pt>
                <c:pt idx="13">
                  <c:v>243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F7-4D32-AA2B-A7715A279D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316792"/>
        <c:axId val="328073560"/>
      </c:lineChart>
      <c:dateAx>
        <c:axId val="252316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073560"/>
        <c:crosses val="autoZero"/>
        <c:auto val="1"/>
        <c:lblOffset val="100"/>
        <c:baseTimeUnit val="days"/>
      </c:dateAx>
      <c:valAx>
        <c:axId val="328073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316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damaiputraid (Damai Putra Group)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43179</c:v>
                </c:pt>
                <c:pt idx="1">
                  <c:v>43180</c:v>
                </c:pt>
                <c:pt idx="2">
                  <c:v>43181</c:v>
                </c:pt>
                <c:pt idx="3">
                  <c:v>43182</c:v>
                </c:pt>
                <c:pt idx="4">
                  <c:v>43183</c:v>
                </c:pt>
                <c:pt idx="5">
                  <c:v>43184</c:v>
                </c:pt>
                <c:pt idx="6">
                  <c:v>43185</c:v>
                </c:pt>
                <c:pt idx="7">
                  <c:v>43186</c:v>
                </c:pt>
                <c:pt idx="8">
                  <c:v>43187</c:v>
                </c:pt>
                <c:pt idx="9">
                  <c:v>43188</c:v>
                </c:pt>
                <c:pt idx="10">
                  <c:v>43189</c:v>
                </c:pt>
                <c:pt idx="11">
                  <c:v>43190</c:v>
                </c:pt>
                <c:pt idx="12">
                  <c:v>43191</c:v>
                </c:pt>
                <c:pt idx="13">
                  <c:v>43192</c:v>
                </c:pt>
                <c:pt idx="14">
                  <c:v>43193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0.51546391752577003</c:v>
                </c:pt>
                <c:pt idx="1">
                  <c:v>0.51282051282051</c:v>
                </c:pt>
                <c:pt idx="2">
                  <c:v>3.5714285714286</c:v>
                </c:pt>
                <c:pt idx="3">
                  <c:v>0.98522167487684997</c:v>
                </c:pt>
                <c:pt idx="4">
                  <c:v>1.9512195121950999</c:v>
                </c:pt>
                <c:pt idx="5">
                  <c:v>3.3492822966507001</c:v>
                </c:pt>
                <c:pt idx="6">
                  <c:v>0.46296296296296002</c:v>
                </c:pt>
                <c:pt idx="7">
                  <c:v>3.2258064516128999</c:v>
                </c:pt>
                <c:pt idx="8">
                  <c:v>0</c:v>
                </c:pt>
                <c:pt idx="9">
                  <c:v>-0.44642857142857001</c:v>
                </c:pt>
                <c:pt idx="10">
                  <c:v>0</c:v>
                </c:pt>
                <c:pt idx="11">
                  <c:v>0</c:v>
                </c:pt>
                <c:pt idx="12">
                  <c:v>0.89686098654709001</c:v>
                </c:pt>
                <c:pt idx="13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1B-4566-9B95-544589D400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075200"/>
        <c:axId val="328075528"/>
      </c:lineChart>
      <c:dateAx>
        <c:axId val="328075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075528"/>
        <c:crosses val="autoZero"/>
        <c:auto val="1"/>
        <c:lblOffset val="100"/>
        <c:baseTimeUnit val="days"/>
      </c:dateAx>
      <c:valAx>
        <c:axId val="328075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075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damaiputraid (Damai Putra Group)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43179</c:v>
                </c:pt>
                <c:pt idx="1">
                  <c:v>43180</c:v>
                </c:pt>
                <c:pt idx="2">
                  <c:v>43181</c:v>
                </c:pt>
                <c:pt idx="3">
                  <c:v>43182</c:v>
                </c:pt>
                <c:pt idx="4">
                  <c:v>43183</c:v>
                </c:pt>
                <c:pt idx="5">
                  <c:v>43184</c:v>
                </c:pt>
                <c:pt idx="6">
                  <c:v>43185</c:v>
                </c:pt>
                <c:pt idx="7">
                  <c:v>43186</c:v>
                </c:pt>
                <c:pt idx="8">
                  <c:v>43187</c:v>
                </c:pt>
                <c:pt idx="9">
                  <c:v>43188</c:v>
                </c:pt>
                <c:pt idx="10">
                  <c:v>43189</c:v>
                </c:pt>
                <c:pt idx="11">
                  <c:v>43190</c:v>
                </c:pt>
                <c:pt idx="12">
                  <c:v>43191</c:v>
                </c:pt>
                <c:pt idx="13">
                  <c:v>43192</c:v>
                </c:pt>
                <c:pt idx="14">
                  <c:v>43193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8.2262000000000004</c:v>
                </c:pt>
                <c:pt idx="1">
                  <c:v>9.7187000000000001</c:v>
                </c:pt>
                <c:pt idx="2">
                  <c:v>0</c:v>
                </c:pt>
                <c:pt idx="3">
                  <c:v>11.2745</c:v>
                </c:pt>
                <c:pt idx="4">
                  <c:v>0</c:v>
                </c:pt>
                <c:pt idx="5">
                  <c:v>0</c:v>
                </c:pt>
                <c:pt idx="6">
                  <c:v>13.3949</c:v>
                </c:pt>
                <c:pt idx="7">
                  <c:v>10.884399999999999</c:v>
                </c:pt>
                <c:pt idx="8">
                  <c:v>0</c:v>
                </c:pt>
                <c:pt idx="9">
                  <c:v>0</c:v>
                </c:pt>
                <c:pt idx="10">
                  <c:v>8.9686000000000003</c:v>
                </c:pt>
                <c:pt idx="11">
                  <c:v>0</c:v>
                </c:pt>
                <c:pt idx="12">
                  <c:v>10.7143</c:v>
                </c:pt>
                <c:pt idx="13">
                  <c:v>11.9658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9E-4675-87DC-E513A04110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503376"/>
        <c:axId val="339575864"/>
      </c:lineChart>
      <c:dateAx>
        <c:axId val="328503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575864"/>
        <c:crosses val="autoZero"/>
        <c:auto val="1"/>
        <c:lblOffset val="100"/>
        <c:baseTimeUnit val="days"/>
      </c:dateAx>
      <c:valAx>
        <c:axId val="339575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503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damaiputraid (Damai Putra Group)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43179</c:v>
                </c:pt>
                <c:pt idx="1">
                  <c:v>43180</c:v>
                </c:pt>
                <c:pt idx="2">
                  <c:v>43181</c:v>
                </c:pt>
                <c:pt idx="3">
                  <c:v>43182</c:v>
                </c:pt>
                <c:pt idx="4">
                  <c:v>43183</c:v>
                </c:pt>
                <c:pt idx="5">
                  <c:v>43184</c:v>
                </c:pt>
                <c:pt idx="6">
                  <c:v>43185</c:v>
                </c:pt>
                <c:pt idx="7">
                  <c:v>43186</c:v>
                </c:pt>
                <c:pt idx="8">
                  <c:v>43187</c:v>
                </c:pt>
                <c:pt idx="9">
                  <c:v>43188</c:v>
                </c:pt>
                <c:pt idx="10">
                  <c:v>43189</c:v>
                </c:pt>
                <c:pt idx="11">
                  <c:v>43190</c:v>
                </c:pt>
                <c:pt idx="12">
                  <c:v>43191</c:v>
                </c:pt>
                <c:pt idx="13">
                  <c:v>43192</c:v>
                </c:pt>
                <c:pt idx="14">
                  <c:v>43193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16</c:v>
                </c:pt>
                <c:pt idx="1">
                  <c:v>19</c:v>
                </c:pt>
                <c:pt idx="2">
                  <c:v>0</c:v>
                </c:pt>
                <c:pt idx="3">
                  <c:v>23</c:v>
                </c:pt>
                <c:pt idx="4">
                  <c:v>0</c:v>
                </c:pt>
                <c:pt idx="5">
                  <c:v>0</c:v>
                </c:pt>
                <c:pt idx="6">
                  <c:v>29</c:v>
                </c:pt>
                <c:pt idx="7">
                  <c:v>24</c:v>
                </c:pt>
                <c:pt idx="8">
                  <c:v>0</c:v>
                </c:pt>
                <c:pt idx="9">
                  <c:v>0</c:v>
                </c:pt>
                <c:pt idx="10">
                  <c:v>20</c:v>
                </c:pt>
                <c:pt idx="11">
                  <c:v>0</c:v>
                </c:pt>
                <c:pt idx="12">
                  <c:v>24</c:v>
                </c:pt>
                <c:pt idx="13">
                  <c:v>28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CE-44A5-943D-B0F0CB76C6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568648"/>
        <c:axId val="339562744"/>
      </c:lineChart>
      <c:dateAx>
        <c:axId val="339568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562744"/>
        <c:crosses val="autoZero"/>
        <c:auto val="1"/>
        <c:lblOffset val="100"/>
        <c:baseTimeUnit val="days"/>
      </c:dateAx>
      <c:valAx>
        <c:axId val="339562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568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33DA2-BD51-48BE-9B36-D25869EF83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95E2B1-CB8C-45B2-A798-1800E7E38D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contendr</a:t>
            </a:r>
          </a:p>
        </p:txBody>
      </p:sp>
    </p:spTree>
    <p:extLst>
      <p:ext uri="{BB962C8B-B14F-4D97-AF65-F5344CB8AC3E}">
        <p14:creationId xmlns:p14="http://schemas.microsoft.com/office/powerpoint/2010/main" val="1443240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BF0CD-DBAC-4EB3-AE83-D4AD5219B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924A66-5377-495D-9681-111CABA16A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08538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9279863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0704610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851617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93379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61605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444957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4981395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7540514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84556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042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745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damaiputraid (Damai Putra Group)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10.4995%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8079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4241A2-352B-4F8D-8F91-3E04BBA80E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03/20/2018 - 04/03/2018</a:t>
            </a:r>
          </a:p>
        </p:txBody>
      </p:sp>
    </p:spTree>
    <p:extLst>
      <p:ext uri="{BB962C8B-B14F-4D97-AF65-F5344CB8AC3E}">
        <p14:creationId xmlns:p14="http://schemas.microsoft.com/office/powerpoint/2010/main" val="737233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D3F11-435E-49FA-BD35-9010CA0D3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32DFF9-46D1-4973-BFAF-A9B5247C8E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93613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0068C8-C68D-465A-976C-9FE2FB2D2B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03/20/2018 - 04/03/2018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EEEF90-A826-4874-97BE-B2AC3C6B6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032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B23F2-4C88-4057-BF3E-1D2B5356C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42A143-3B70-4FED-84A2-383E329333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06694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F0DED5-65E4-4180-A45F-6F17584B99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03/20/2018 - 04/03/2018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22AA24-DAED-420A-81C8-690DBDA42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595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1799F-E32F-41C2-B3BD-3A4105D4C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C60CD7-4B13-4171-94DC-7D13CD0C95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32332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3361011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530502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989585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490908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9507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544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damaiputraid (Damai Putra Group) - 2018-04-02 14:00:08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Kota Harapan Indah hadir untuk membuat kawasan hunian yang lebih lengkap dan harmonis. Cek Bio yuk, apa saja keuntungan yang bisa Anda dapatkan di Kota Harapan Indah.
#DamaiPutraGroup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11.5226%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154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damaiputraid (Damai Putra Group) - 2018-04-01 04:39:18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Selamat Hari Paskah bagi Umat Kristiani yang merayakan. Rayakan kebangkitan-Nya dengan berharap semoga berkat Tuhan senantiasa ada dalam diri kita masing-masing untuk terus melakukan kebaikan dan cinta kasih.
#DamaiPutraGroup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10.6667%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770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damaiputraid (Damai Putra Group) - 2018-03-30 08:21:24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Secangkir kopi nikmat adalah pelepas penat dan perekat obrolan antar sahabat. Temukan coffee shop kesayangan Anda di Kota Harapan Indah.
#DamaiPutraGroup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8.9686%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817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damaiputraid (Damai Putra Group) - 2018-03-27 12:00:08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Yuk gabung bersama komunitas Sepeda Onthel Harapan Indah Bekasi (SOHIB) dan mari lestarikan sejarah!
#DamaiPutraGroup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10.7143%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193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F1DFDE-FF4E-495F-B631-97CF6BB59D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03/20/2018 - 04/03/2018</a:t>
            </a:r>
          </a:p>
        </p:txBody>
      </p:sp>
    </p:spTree>
    <p:extLst>
      <p:ext uri="{BB962C8B-B14F-4D97-AF65-F5344CB8AC3E}">
        <p14:creationId xmlns:p14="http://schemas.microsoft.com/office/powerpoint/2010/main" val="3489701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8481B-A069-416E-829F-A7DCC703E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EB4F8E-6B5E-4C2D-B219-272C591A40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82238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1853013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009943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70434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278597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387184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139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damaiputraid (Damai Putra Group) - 2018-03-26 13:11:32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Hidup selalu memiliki ruang untuk tumbuh &amp; berkembang menjadi lebih baik. Bersama kami, mari ciptakan hunian sebagai tempat semua harapan dapat diwujudkan.
#DamaiPutraGroup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13.3641%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3935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BC64BA-C536-4245-82C6-49E6E1690C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03/20/2018 - 04/03/2018</a:t>
            </a:r>
          </a:p>
        </p:txBody>
      </p:sp>
    </p:spTree>
    <p:extLst>
      <p:ext uri="{BB962C8B-B14F-4D97-AF65-F5344CB8AC3E}">
        <p14:creationId xmlns:p14="http://schemas.microsoft.com/office/powerpoint/2010/main" val="2605872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FD923-0081-43CE-A1E0-9E542936A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3B23E0-1113-48F7-8D9E-E229D2FB93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91398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9413143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887479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887920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618471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51869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964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damaiputraid (Damai Putra Group) - 2018-03-23 13:59:03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Sayana Apartments terletak di Kota Harapan Indah Kota Mandiri 2.200 Ha dengan fasilitas lengkap
0 km dari Universitas Esa Unggul, Eka Hospital, Transerawaterpark dan CBD Kota Harapan Indah
Fasilitas bintang 5 dengan Outdoor Infinity Pool
Sertifikat hak milik Strata Title
Desain dari arsitek Urbane Indonesia
Pengembang Damai Putra Group dengan reputasi selama 37 tahun
www.damaiputra.com
021 - 8898 6688
#damaiputragroup #sayana #sayanaapartments #apartemen #cariapartemen #hunianmilenial #milenial #kotaharapanindah #beliapartemen #apartemenjakarta #apartemenjabodetabek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12.1951%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8380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DF8C7D-A05A-4950-91FA-66C432A48A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03/20/2018 - 04/03/2018</a:t>
            </a:r>
          </a:p>
        </p:txBody>
      </p:sp>
    </p:spTree>
    <p:extLst>
      <p:ext uri="{BB962C8B-B14F-4D97-AF65-F5344CB8AC3E}">
        <p14:creationId xmlns:p14="http://schemas.microsoft.com/office/powerpoint/2010/main" val="488686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81119-0F18-47A3-B5C4-EC7B8B7B8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F83A15-86D7-467B-A745-958C53E36C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98242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9228597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844877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257810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081440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259534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559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damaiputraid (Damai Putra Group) - 2018-03-23 12:03:00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Yuk datang dan ikuti keseruan HUT Harapan Indah Aeromodelling Club (HIAC) yang ke-13 di Kota Harapan Indah, Bekasi. Kami tunggu kehadiran Anda!
#DamaiPutraGroup #HIAC13TH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10.2439%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516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damaiputraid (Damai Putra Group) - 2018-03-21 12:00:32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Saatnya mengubah halaman rumah menjadi taman yang keren dan bermanfaat.
#DamaiPutraGroup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9.6939%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987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damaiputraid (Damai Putra Group) - 2018-03-20 10:00:03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Bagi Anda yang berniat membeli atau memulai bisnis properti tahun ini, wajib simak tipsnya di bio kami.
#DamaiPutraGroup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8.2051%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32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A88AF4-F8AD-41EA-ABFF-56E16EF20C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03/20/2018 - 04/03/2018</a:t>
            </a:r>
          </a:p>
        </p:txBody>
      </p:sp>
    </p:spTree>
    <p:extLst>
      <p:ext uri="{BB962C8B-B14F-4D97-AF65-F5344CB8AC3E}">
        <p14:creationId xmlns:p14="http://schemas.microsoft.com/office/powerpoint/2010/main" val="2683474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A4D5A-FC74-4C0D-86D7-2D2C8F32D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9FBE80-D543-4C94-8B7D-42B5A2F6A4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57145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3FD334-D71F-4B08-BA28-27A3BE4CB5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03/20/2018 - 05/04/2018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892AA3-FC8E-4409-87CF-A9460EE7D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673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9E0F3-FE06-4476-A92B-534250F15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7AAF7B-D053-4A8A-9B94-89B4A05893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52959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2EE2AD-12BA-46F5-9D18-C7D3FBB7E1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03/20/2018 - 04/03/2018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85B77E-6CDD-41BC-AC0C-3E4C0E640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9765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260</Words>
  <Application>Microsoft Office PowerPoint</Application>
  <PresentationFormat>On-screen Show (4:3)</PresentationFormat>
  <Paragraphs>109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Overview</vt:lpstr>
      <vt:lpstr>Instagram Key Metrics Table</vt:lpstr>
      <vt:lpstr>Instagram Followers Total</vt:lpstr>
      <vt:lpstr>Instagram Followers Change Rate</vt:lpstr>
      <vt:lpstr>Instagram Posts Table - 1 of 4</vt:lpstr>
      <vt:lpstr>Instagram Posts Table - 2 of 4</vt:lpstr>
      <vt:lpstr>Instagram Posts Table - 3 of 4</vt:lpstr>
      <vt:lpstr>Instagram Posts Table - 4 of 4</vt:lpstr>
      <vt:lpstr>Instagram Interaction Rate</vt:lpstr>
      <vt:lpstr>Instagram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2018-04-03T18:06:14Z</dcterms:created>
  <dcterms:modified xsi:type="dcterms:W3CDTF">2018-04-03T18:06:35Z</dcterms:modified>
</cp:coreProperties>
</file>