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C473-467E-B7BE-8E80A93501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018000"/>
        <c:axId val="245018656"/>
      </c:lineChart>
      <c:catAx>
        <c:axId val="245018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18656"/>
        <c:crosses val="autoZero"/>
        <c:auto val="1"/>
        <c:lblAlgn val="ctr"/>
        <c:lblOffset val="100"/>
        <c:noMultiLvlLbl val="0"/>
      </c:catAx>
      <c:valAx>
        <c:axId val="24501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1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D21F7-B5A8-4A11-8EDD-7763C8ECA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B4D68B-2A48-4CEE-A957-92103E18EE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7716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3E20D-7862-47EE-AD09-C5ECF398E8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03/20/2018 - 04/03/2018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886F4-21B4-415A-88C7-002E15F8F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8981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2018-04-03T18:03:33Z</dcterms:created>
  <dcterms:modified xsi:type="dcterms:W3CDTF">2018-04-03T18:03:37Z</dcterms:modified>
</cp:coreProperties>
</file>