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D4A2-4ECF-99A9-A773997DF63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smooth val="0"/>
          <c:extLst>
            <c:ext xmlns:c16="http://schemas.microsoft.com/office/drawing/2014/chart" uri="{C3380CC4-5D6E-409C-BE32-E72D297353CC}">
              <c16:uniqueId val="{00000001-D4A2-4ECF-99A9-A773997DF63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smooth val="0"/>
          <c:extLst>
            <c:ext xmlns:c16="http://schemas.microsoft.com/office/drawing/2014/chart" uri="{C3380CC4-5D6E-409C-BE32-E72D297353CC}">
              <c16:uniqueId val="{00000002-D4A2-4ECF-99A9-A773997DF63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smooth val="0"/>
          <c:extLst>
            <c:ext xmlns:c16="http://schemas.microsoft.com/office/drawing/2014/chart" uri="{C3380CC4-5D6E-409C-BE32-E72D297353CC}">
              <c16:uniqueId val="{00000003-D4A2-4ECF-99A9-A773997DF63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smooth val="0"/>
          <c:extLst>
            <c:ext xmlns:c16="http://schemas.microsoft.com/office/drawing/2014/chart" uri="{C3380CC4-5D6E-409C-BE32-E72D297353CC}">
              <c16:uniqueId val="{00000004-D4A2-4ECF-99A9-A773997DF63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smooth val="0"/>
          <c:extLst>
            <c:ext xmlns:c16="http://schemas.microsoft.com/office/drawing/2014/chart" uri="{C3380CC4-5D6E-409C-BE32-E72D297353CC}">
              <c16:uniqueId val="{00000005-D4A2-4ECF-99A9-A773997DF63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smooth val="0"/>
          <c:extLst>
            <c:ext xmlns:c16="http://schemas.microsoft.com/office/drawing/2014/chart" uri="{C3380CC4-5D6E-409C-BE32-E72D297353CC}">
              <c16:uniqueId val="{00000006-D4A2-4ECF-99A9-A773997DF63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smooth val="0"/>
          <c:extLst>
            <c:ext xmlns:c16="http://schemas.microsoft.com/office/drawing/2014/chart" uri="{C3380CC4-5D6E-409C-BE32-E72D297353CC}">
              <c16:uniqueId val="{00000007-D4A2-4ECF-99A9-A773997DF63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Sheet1!$J$2:$J$4</c:f>
            </c:numRef>
          </c:val>
          <c:smooth val="0"/>
          <c:extLst>
            <c:ext xmlns:c16="http://schemas.microsoft.com/office/drawing/2014/chart" uri="{C3380CC4-5D6E-409C-BE32-E72D297353CC}">
              <c16:uniqueId val="{00000008-D4A2-4ECF-99A9-A773997DF637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Sheet1!$K$2:$K$4</c:f>
            </c:numRef>
          </c:val>
          <c:smooth val="0"/>
          <c:extLst>
            <c:ext xmlns:c16="http://schemas.microsoft.com/office/drawing/2014/chart" uri="{C3380CC4-5D6E-409C-BE32-E72D297353CC}">
              <c16:uniqueId val="{00000009-D4A2-4ECF-99A9-A773997DF637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Sheet1!$L$2:$L$4</c:f>
            </c:numRef>
          </c:val>
          <c:smooth val="0"/>
          <c:extLst>
            <c:ext xmlns:c16="http://schemas.microsoft.com/office/drawing/2014/chart" uri="{C3380CC4-5D6E-409C-BE32-E72D297353CC}">
              <c16:uniqueId val="{0000000A-D4A2-4ECF-99A9-A773997DF637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Sheet1!$M$2:$M$4</c:f>
            </c:numRef>
          </c:val>
          <c:smooth val="0"/>
          <c:extLst>
            <c:ext xmlns:c16="http://schemas.microsoft.com/office/drawing/2014/chart" uri="{C3380CC4-5D6E-409C-BE32-E72D297353CC}">
              <c16:uniqueId val="{0000000B-D4A2-4ECF-99A9-A773997DF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99168"/>
        <c:axId val="160994928"/>
      </c:lineChart>
      <c:catAx>
        <c:axId val="24099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94928"/>
        <c:crosses val="autoZero"/>
        <c:auto val="1"/>
        <c:lblAlgn val="ctr"/>
        <c:lblOffset val="100"/>
        <c:noMultiLvlLbl val="0"/>
      </c:catAx>
      <c:valAx>
        <c:axId val="16099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9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80BA-1D0A-4575-B92F-119C5DCCC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DDA8C4-B0A7-44F6-A045-C1A59D73B0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98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D9696-16A1-475D-BA3C-47BA937DE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2B96E-A2B1-4E4C-821C-A6168A14E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85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2018-04-03T17:31:24Z</dcterms:created>
  <dcterms:modified xsi:type="dcterms:W3CDTF">2018-04-03T17:31:28Z</dcterms:modified>
</cp:coreProperties>
</file>