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Hikvision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</c:v>
                </c:pt>
                <c:pt idx="1">
                  <c:v>19</c:v>
                </c:pt>
                <c:pt idx="2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6D-458E-BA89-3B4307CB8A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Hikvision USA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20</c:v>
                </c:pt>
                <c:pt idx="1">
                  <c:v>14</c:v>
                </c:pt>
                <c:pt idx="2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6D-458E-BA89-3B4307CB8A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Hikvision Canada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39</c:v>
                </c:pt>
                <c:pt idx="1">
                  <c:v>27</c:v>
                </c:pt>
                <c:pt idx="2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6D-458E-BA89-3B4307CB8A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Hikvision UK &amp; Ireland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22</c:v>
                </c:pt>
                <c:pt idx="1">
                  <c:v>18</c:v>
                </c:pt>
                <c:pt idx="2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6D-458E-BA89-3B4307CB8A2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Hikvision Europe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  <c:pt idx="0">
                  <c:v>15</c:v>
                </c:pt>
                <c:pt idx="1">
                  <c:v>31</c:v>
                </c:pt>
                <c:pt idx="2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76D-458E-BA89-3B4307CB8A2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Hikvision France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Sheet1!$G$2:$G$4</c:f>
              <c:numCache>
                <c:formatCode>General</c:formatCode>
                <c:ptCount val="3"/>
                <c:pt idx="0">
                  <c:v>17</c:v>
                </c:pt>
                <c:pt idx="1">
                  <c:v>30</c:v>
                </c:pt>
                <c:pt idx="2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76D-458E-BA89-3B4307CB8A2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Hikvision Iberia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Sheet1!$H$2:$H$4</c:f>
              <c:numCache>
                <c:formatCode>General</c:formatCode>
                <c:ptCount val="3"/>
                <c:pt idx="0">
                  <c:v>4</c:v>
                </c:pt>
                <c:pt idx="1">
                  <c:v>4</c:v>
                </c:pt>
                <c:pt idx="2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76D-458E-BA89-3B4307CB8A2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Hikvision Poland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Sheet1!$I$2:$I$4</c:f>
              <c:numCache>
                <c:formatCode>General</c:formatCode>
                <c:ptCount val="3"/>
                <c:pt idx="0">
                  <c:v>10</c:v>
                </c:pt>
                <c:pt idx="1">
                  <c:v>6</c:v>
                </c:pt>
                <c:pt idx="2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76D-458E-BA89-3B4307CB8A2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Hikvision Italy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Sheet1!$J$2:$J$4</c:f>
              <c:numCache>
                <c:formatCode>General</c:formatCode>
                <c:ptCount val="3"/>
                <c:pt idx="0">
                  <c:v>9</c:v>
                </c:pt>
                <c:pt idx="1">
                  <c:v>11</c:v>
                </c:pt>
                <c:pt idx="2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76D-458E-BA89-3B4307CB8A2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Hikvision Latam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Sheet1!$K$2:$K$4</c:f>
              <c:numCache>
                <c:formatCode>General</c:formatCode>
                <c:ptCount val="3"/>
                <c:pt idx="0">
                  <c:v>19</c:v>
                </c:pt>
                <c:pt idx="1">
                  <c:v>8</c:v>
                </c:pt>
                <c:pt idx="2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76D-458E-BA89-3B4307CB8A2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Hikvision do Brasil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Sheet1!$L$2:$L$4</c:f>
              <c:numCache>
                <c:formatCode>General</c:formatCode>
                <c:ptCount val="3"/>
                <c:pt idx="0">
                  <c:v>14</c:v>
                </c:pt>
                <c:pt idx="1">
                  <c:v>4</c:v>
                </c:pt>
                <c:pt idx="2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176D-458E-BA89-3B4307CB8A2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Hikvision MENA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Sheet1!$M$2:$M$4</c:f>
              <c:numCache>
                <c:formatCode>General</c:formatCode>
                <c:ptCount val="3"/>
                <c:pt idx="0">
                  <c:v>21</c:v>
                </c:pt>
                <c:pt idx="1">
                  <c:v>7</c:v>
                </c:pt>
                <c:pt idx="2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176D-458E-BA89-3B4307CB8A2C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Hikvision Turkey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Sheet1!$N$2:$N$4</c:f>
              <c:numCache>
                <c:formatCode>General</c:formatCode>
                <c:ptCount val="3"/>
                <c:pt idx="0">
                  <c:v>8</c:v>
                </c:pt>
                <c:pt idx="1">
                  <c:v>15</c:v>
                </c:pt>
                <c:pt idx="2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176D-458E-BA89-3B4307CB8A2C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Hikvision Pakistan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Sheet1!$O$2:$O$4</c:f>
              <c:numCache>
                <c:formatCode>General</c:formatCode>
                <c:ptCount val="3"/>
                <c:pt idx="0">
                  <c:v>10</c:v>
                </c:pt>
                <c:pt idx="1">
                  <c:v>2</c:v>
                </c:pt>
                <c:pt idx="2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176D-458E-BA89-3B4307CB8A2C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Hikvision Iraq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Sheet1!$P$2:$P$4</c:f>
              <c:numCache>
                <c:formatCode>General</c:formatCode>
                <c:ptCount val="3"/>
                <c:pt idx="0">
                  <c:v>1</c:v>
                </c:pt>
                <c:pt idx="1">
                  <c:v>10</c:v>
                </c:pt>
                <c:pt idx="2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176D-458E-BA89-3B4307CB8A2C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Hikvision CIS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Sheet1!$Q$2:$Q$4</c:f>
              <c:numCache>
                <c:formatCode>General</c:formatCode>
                <c:ptCount val="3"/>
                <c:pt idx="0">
                  <c:v>6</c:v>
                </c:pt>
                <c:pt idx="1">
                  <c:v>9</c:v>
                </c:pt>
                <c:pt idx="2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176D-458E-BA89-3B4307CB8A2C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Hikvision Asia Pacific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Sheet1!$R$2:$R$4</c:f>
              <c:numCache>
                <c:formatCode>General</c:formatCode>
                <c:ptCount val="3"/>
                <c:pt idx="0">
                  <c:v>19</c:v>
                </c:pt>
                <c:pt idx="1">
                  <c:v>24</c:v>
                </c:pt>
                <c:pt idx="2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176D-458E-BA89-3B4307CB8A2C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Hikvision Korea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Sheet1!$S$2:$S$4</c:f>
              <c:numCache>
                <c:formatCode>General</c:formatCode>
                <c:ptCount val="3"/>
                <c:pt idx="0">
                  <c:v>3</c:v>
                </c:pt>
                <c:pt idx="1">
                  <c:v>5</c:v>
                </c:pt>
                <c:pt idx="2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176D-458E-BA89-3B4307CB8A2C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Hikvision Malaysia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Sheet1!$T$2:$T$4</c:f>
              <c:numCache>
                <c:formatCode>General</c:formatCode>
                <c:ptCount val="3"/>
                <c:pt idx="0">
                  <c:v>28</c:v>
                </c:pt>
                <c:pt idx="1">
                  <c:v>30</c:v>
                </c:pt>
                <c:pt idx="2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176D-458E-BA89-3B4307CB8A2C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Hikvision Thailand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Sheet1!$U$2:$U$4</c:f>
              <c:numCache>
                <c:formatCode>General</c:formatCode>
                <c:ptCount val="3"/>
                <c:pt idx="0">
                  <c:v>15</c:v>
                </c:pt>
                <c:pt idx="1">
                  <c:v>10</c:v>
                </c:pt>
                <c:pt idx="2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176D-458E-BA89-3B4307CB8A2C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Hikvision Indonesia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Sheet1!$V$2:$V$4</c:f>
              <c:numCache>
                <c:formatCode>General</c:formatCode>
                <c:ptCount val="3"/>
                <c:pt idx="0">
                  <c:v>18</c:v>
                </c:pt>
                <c:pt idx="1">
                  <c:v>12</c:v>
                </c:pt>
                <c:pt idx="2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176D-458E-BA89-3B4307CB8A2C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Hikvision South Africa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Sheet1!$W$2:$W$4</c:f>
              <c:numCache>
                <c:formatCode>General</c:formatCode>
                <c:ptCount val="3"/>
                <c:pt idx="0">
                  <c:v>2</c:v>
                </c:pt>
                <c:pt idx="1">
                  <c:v>4</c:v>
                </c:pt>
                <c:pt idx="2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176D-458E-BA89-3B4307CB8A2C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Hikvision Philippines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Sheet1!$X$2:$X$4</c:f>
              <c:numCache>
                <c:formatCode>General</c:formatCode>
                <c:ptCount val="3"/>
                <c:pt idx="0">
                  <c:v>22</c:v>
                </c:pt>
                <c:pt idx="1">
                  <c:v>23</c:v>
                </c:pt>
                <c:pt idx="2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176D-458E-BA89-3B4307CB8A2C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Hikvision Vietnam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Sheet1!$Y$2:$Y$4</c:f>
              <c:numCache>
                <c:formatCode>General</c:formatCode>
                <c:ptCount val="3"/>
                <c:pt idx="0">
                  <c:v>14</c:v>
                </c:pt>
                <c:pt idx="1">
                  <c:v>25</c:v>
                </c:pt>
                <c:pt idx="2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176D-458E-BA89-3B4307CB8A2C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Hikvision South Asia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Sheet1!$Z$2:$Z$4</c:f>
              <c:numCache>
                <c:formatCode>General</c:formatCode>
                <c:ptCount val="3"/>
                <c:pt idx="0">
                  <c:v>2</c:v>
                </c:pt>
                <c:pt idx="1">
                  <c:v>5</c:v>
                </c:pt>
                <c:pt idx="2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176D-458E-BA89-3B4307CB8A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790688"/>
        <c:axId val="283791016"/>
      </c:lineChart>
      <c:dateAx>
        <c:axId val="283790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91016"/>
        <c:crosses val="autoZero"/>
        <c:auto val="1"/>
        <c:lblOffset val="100"/>
        <c:baseTimeUnit val="months"/>
      </c:dateAx>
      <c:valAx>
        <c:axId val="283791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90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4570-C34F-4D9A-ACF9-C7B33C63D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Hikvision -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FEAB6D-388D-4A11-95B5-AA87B6954B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88486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023FB-AFB0-4006-8FE4-AFF519E92C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A779F-78BF-4F76-BB0D-A2D27ADF0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599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Hikvision -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Hikvision - Facebook</dc:title>
  <dc:creator>Frederik Peiniger</dc:creator>
  <cp:lastModifiedBy>Frederik Peiniger</cp:lastModifiedBy>
  <cp:revision>1</cp:revision>
  <dcterms:created xsi:type="dcterms:W3CDTF">2020-04-11T14:05:55Z</dcterms:created>
  <dcterms:modified xsi:type="dcterms:W3CDTF">2020-04-11T14:06:03Z</dcterms:modified>
</cp:coreProperties>
</file>