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C2AB7-0BA9-4590-BC5B-047C5DF7B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Table | Hikvision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C561EF-AEFA-4684-AB5F-F62D3110DE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8965547"/>
              </p:ext>
            </p:extLst>
          </p:nvPr>
        </p:nvGraphicFramePr>
        <p:xfrm>
          <a:off x="457200" y="1731963"/>
          <a:ext cx="8147302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1043126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9463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68777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708341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3863253491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9893470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14391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36340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16244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76850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87220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Creation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1397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C762F4-4879-41E2-AB9F-DECBE794BD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12/31/2019 - 04/01/2020</a:t>
            </a:r>
          </a:p>
        </p:txBody>
      </p:sp>
    </p:spTree>
    <p:extLst>
      <p:ext uri="{BB962C8B-B14F-4D97-AF65-F5344CB8AC3E}">
        <p14:creationId xmlns:p14="http://schemas.microsoft.com/office/powerpoint/2010/main" val="37960073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11537-7FC6-4B74-BCBA-497D9DE8C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Table | Hikvision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F8A035-A5BC-432D-ACE3-64AF040107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88110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35191920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50828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00308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4389849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3222496552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9597798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49150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12551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92077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32065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77627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Creation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8002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04/01/2020 11:06:35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04/02/2020 21:25:45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Want to know more about our new launched“touch-free”#MinMoe Face Recognition Terminals for easier access control and time attendance? Check out this this infographic. https://www.slideshare.net/ssuser01331b/hikvision-minmoe-face-recognition-terminal-inforgraphic-01/ssuser01331b/hikvision-minmoe-face-recognition-terminal-inforgraphic-01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d=AQCIoHP5BMrMWgZy&amp;w=576&amp;h=576&amp;url=https%3A%2F%2Fcdn.slidesharecdn.com%2Fss_cropped_thumbnails%2Fhikvisionminmoefacerecognitionterminalinforgraphic-01-200401085705%2Fthumbnail-large.jpg%3Fcb%3D1585731627&amp;cfs=1&amp;_nc_hash=AQBQDvZNROTfsMz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http://www.facebook.com/permalink.php?story_fbid=2288241647944819&amp;id=721071554661844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47603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19FF7E-6198-45FF-B2C1-EFB6E50726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12/31/2019 - 04/01/2020</a:t>
            </a:r>
          </a:p>
        </p:txBody>
      </p:sp>
    </p:spTree>
    <p:extLst>
      <p:ext uri="{BB962C8B-B14F-4D97-AF65-F5344CB8AC3E}">
        <p14:creationId xmlns:p14="http://schemas.microsoft.com/office/powerpoint/2010/main" val="37403833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FFCA0-77FE-4EC2-BB37-4FC3430D0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Table | Hikvision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AB95B8-BD44-420F-87DC-426016AE72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22295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32417802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67831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57506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7303142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1264240065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5565212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73757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40245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02728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6089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1862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Creation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0046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04/01/2020 10:46:15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04/02/2020 03:21:25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3：Hikvision PoE Swith vs others – Tolerates Larger transient voltage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http://www.facebook.com/permalink.php?story_fbid=2288218317947152&amp;id=721071554661844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9905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6BFD37-FF68-49F3-BF19-E94AA557F2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12/31/2019 - 04/01/2020</a:t>
            </a:r>
          </a:p>
        </p:txBody>
      </p:sp>
    </p:spTree>
    <p:extLst>
      <p:ext uri="{BB962C8B-B14F-4D97-AF65-F5344CB8AC3E}">
        <p14:creationId xmlns:p14="http://schemas.microsoft.com/office/powerpoint/2010/main" val="3954472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F266C-0CC2-490A-B8CE-8081DABE3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Table | Hikvision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3F1871-963F-4CDE-939A-BA2F09FA3C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01405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28509340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73984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20064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259824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2708789850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8296230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07817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34498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44962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03684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44772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Creation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9934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04/01/2020 10:45:29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04/03/2020 03:21:27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 6KV surge protection, Hikvision PoE Swithes operate normally and reliably against harsh conditions.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https://scontent-iad3-1.xx.fbcdn.net/v/t15.5256-10/s720x720/83905598_217588996258015_966903949871284224_n.jpg?_nc_cat=105&amp;_nc_sid=ad6a45&amp;_nc_ohc=uZDqa-TGWKkAX8kacLU&amp;_nc_ht=scontent-iad3-1.xx&amp;_nc_tp=7&amp;oh=88c12f037ba55977ac05ce384f85f27c&amp;oe=5EAD269B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http://www.facebook.com/permalink.php?story_fbid=2288217141280603&amp;id=721071554661844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0.1230 %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44053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69035A-06A6-40C0-B947-143FDBC8A4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12/31/2019 - 04/01/2020</a:t>
            </a:r>
          </a:p>
        </p:txBody>
      </p:sp>
    </p:spTree>
    <p:extLst>
      <p:ext uri="{BB962C8B-B14F-4D97-AF65-F5344CB8AC3E}">
        <p14:creationId xmlns:p14="http://schemas.microsoft.com/office/powerpoint/2010/main" val="37916815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CFA42-7533-4A94-930E-17EE85F1A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Table | Hikvision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AF9C07-F9EF-4403-BA5B-D7A10ABCD8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97106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37517531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65470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69064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310811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3028855557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5761053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0466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09342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17867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6971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99604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Creation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2114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03/31/2020 12:31:41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04/02/2020 21:25:45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Using intelligent video to protect Amur tigers. #WWF #Hikvision #HikvisionBlog https://www.hikvision.com/en/newsroom/blog/using-intelligent-video-to-protect-amur-tigers/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https://scontent-iad3-1.xx.fbcdn.net/v/t1.0-9/s720x720/91625468_2286384468130537_3820370502099140608_o.jpg?_nc_cat=102&amp;_nc_sid=8024bb&amp;_nc_ohc=1f25_LLoNpMAX8q6LRs&amp;_nc_ht=scontent-iad3-1.xx&amp;_nc_tp=7&amp;oh=ceba411609c845470d075f4a6be4b10b&amp;oe=5EAC0FFB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http://www.facebook.com/permalink.php?story_fbid=2286384584797192&amp;id=721071554661844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27212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E3692B-43E9-425D-8E5E-8A190FB6E7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12/31/2019 - 04/01/2020</a:t>
            </a:r>
          </a:p>
        </p:txBody>
      </p:sp>
    </p:spTree>
    <p:extLst>
      <p:ext uri="{BB962C8B-B14F-4D97-AF65-F5344CB8AC3E}">
        <p14:creationId xmlns:p14="http://schemas.microsoft.com/office/powerpoint/2010/main" val="9917449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7C55C-F6CA-4DE4-AA10-BD8065476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Table | Hikvision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FB807A-4931-4DE6-BF47-164D7A9C9E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67604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19463018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25181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15555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0160009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3397189510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5724963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05976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60230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70337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52949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2726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Creation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4473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03/30/2020 09:49:12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04/01/2020 15:20:14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https://scontent-iad3-1.xx.fbcdn.net/v/t1.0-9/s720x720/91352186_2284247221677595_5166056826214547456_n.jpg?_nc_cat=107&amp;_nc_sid=dd9801&amp;_nc_ohc=CARv5GqE_PAAX8Z3qIY&amp;_nc_ht=scontent-iad3-1.xx&amp;_nc_tp=7&amp;oh=74b105d3d1047210fb87c396af7ce2ec&amp;oe=5EA8A19B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http://www.facebook.com/permalink.php?story_fbid=2284247568344227&amp;id=721071554661844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16714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4DEEAB-F4E8-47F5-AEB7-50F30C939F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12/31/2019 - 04/01/2020</a:t>
            </a:r>
          </a:p>
        </p:txBody>
      </p:sp>
    </p:spTree>
    <p:extLst>
      <p:ext uri="{BB962C8B-B14F-4D97-AF65-F5344CB8AC3E}">
        <p14:creationId xmlns:p14="http://schemas.microsoft.com/office/powerpoint/2010/main" val="24254930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D52C6-2216-4D34-9520-ACA610CB0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Table | Hikvision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A0CD2F-28A4-4462-A9D9-52E8EFC94A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32302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25878140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11442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273697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0931980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2658045931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0143109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85021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86061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33346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30187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09633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Creation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4615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03/30/2020 08:35:01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04/02/2020 21:25:45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Have a look at Hikvision product applications across continents and a variety of vertical industries. #HikAction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https://external-iad3-1.xx.fbcdn.net/safe_image.php?d=AQBeO2Ls_cmL7S-F&amp;w=360&amp;h=360&amp;url=https%3A%2F%2Fi.ytimg.com%2Fvi%2FMXODuo5Jbno%2Fhqdefault.jpg&amp;cfs=1&amp;_nc_hash=AQAh8KpXQ4YBPIO0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http://www.facebook.com/permalink.php?story_fbid=2284162151686102&amp;id=721071554661844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91767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B2CB7B-D8C7-46C5-8494-F6B36AEDE3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12/31/2019 - 04/01/2020</a:t>
            </a:r>
          </a:p>
        </p:txBody>
      </p:sp>
    </p:spTree>
    <p:extLst>
      <p:ext uri="{BB962C8B-B14F-4D97-AF65-F5344CB8AC3E}">
        <p14:creationId xmlns:p14="http://schemas.microsoft.com/office/powerpoint/2010/main" val="36076519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041D2-FDB0-447C-A17B-3C60AB7B7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Table | Hikvision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41F7C9-4EA3-4040-A60E-9A69488BB5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59260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15156834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12393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5958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3736992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1008994611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7381206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22578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33044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05709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96615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87511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Creation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2621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03/27/2020 10:33:55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03/30/2020 21:23:53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Every year, this particular hour of darkness reminds us about the brightness and colors we take for granted. 8.30pm Saturday 28th #EarthHour #HikvisionColorVu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https://scontent.xx.fbcdn.net/v/t15.5256-10/83932642_1447742588728672_6467099439189196800_n.jpg?_nc_cat=104&amp;_nc_sid=ad6a45&amp;_nc_ohc=vDIoJ3pC8_sAX8210dB&amp;_nc_ht=scontent.xx&amp;oh=a861b57b427dd1fdc7a9c2f6f9ee8fa8&amp;oe=5EA7A02C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http://www.facebook.com/permalink.php?story_fbid=2278261485609502&amp;id=721071554661844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41707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487466-BF70-40B4-AC92-80AA5CC925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12/31/2019 - 04/01/2020</a:t>
            </a:r>
          </a:p>
        </p:txBody>
      </p:sp>
    </p:spTree>
    <p:extLst>
      <p:ext uri="{BB962C8B-B14F-4D97-AF65-F5344CB8AC3E}">
        <p14:creationId xmlns:p14="http://schemas.microsoft.com/office/powerpoint/2010/main" val="36145814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EB520-D49F-4B6C-8F6E-0975A4439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Table | Hikvision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5D20BB-0C2D-4FE6-93FF-4FA4008319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41223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29052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08347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15566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3819023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1786997084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5852062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5451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29886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99868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24090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14660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Creation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413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03/27/2020 07:46:22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04/02/2020 21:25:45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Watch this video to see how #AcuSense products help improve alarm accuracy and search efficiency for monitoring centers and alarm receiving centers. #FocusAndAct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https://external-iad3-1.xx.fbcdn.net/safe_image.php?d=AQAAgkiE8W7GeLZp&amp;w=720&amp;h=720&amp;url=https%3A%2F%2Fi.ytimg.com%2Fvi%2FZ-d1kQmB2Es%2Fmaxresdefault.jpg&amp;cfs=1&amp;sx=209&amp;sy=0&amp;sw=720&amp;sh=720&amp;_nc_hash=AQCnH-ysnjWVXT1h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http://www.facebook.com/permalink.php?story_fbid=2278064232295894&amp;id=721071554661844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4384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AF3892-E8CF-48E6-BE67-20CE7BF41A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12/31/2019 - 04/01/2020</a:t>
            </a:r>
          </a:p>
        </p:txBody>
      </p:sp>
    </p:spTree>
    <p:extLst>
      <p:ext uri="{BB962C8B-B14F-4D97-AF65-F5344CB8AC3E}">
        <p14:creationId xmlns:p14="http://schemas.microsoft.com/office/powerpoint/2010/main" val="22824375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D66F1-1AC5-4508-9787-DD091E1CD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Table | Hikvision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986E7F-F193-4EE7-A472-F4EC516ABD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45480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18510324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91938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72858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9500912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3615213740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42834709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64638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02554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13369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73019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13120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Creation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1756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03/26/2020 10:43:41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03/29/2020 21:23:18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Our new LED displays are designed specifically to meet the growing market demand from enterprise and public safety organizations, advertising companies, and the entertainment industry. Learn more: https://www.hikvision.com/en/newsroom/latest-news/2020/hikvision-launches-led-display-product-line/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https://scontent.xx.fbcdn.net/v/t1.0-9/s720x720/91140881_2276237709145213_7532403830000975872_o.jpg?_nc_cat=105&amp;_nc_sid=8024bb&amp;_nc_ohc=92ye6zohRhcAX9j-Riz&amp;_nc_ht=scontent.xx&amp;_nc_tp=7&amp;oh=2c7720cc56f5d0e452e1a07b00dc5597&amp;oe=5EA6EE29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http://www.facebook.com/permalink.php?story_fbid=2276238462478471&amp;id=721071554661844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71881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F43160-B6D8-45CB-BE9C-F4C6B30EEF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12/31/2019 - 04/01/2020</a:t>
            </a:r>
          </a:p>
        </p:txBody>
      </p:sp>
    </p:spTree>
    <p:extLst>
      <p:ext uri="{BB962C8B-B14F-4D97-AF65-F5344CB8AC3E}">
        <p14:creationId xmlns:p14="http://schemas.microsoft.com/office/powerpoint/2010/main" val="41760326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B3D06-D938-49D0-A96B-7A9D1F63F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Table | Hikvision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09DF32-92BB-4A25-BCDB-E568258498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20342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21350285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27195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46000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0964975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1308976382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2233152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57447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235817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48270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2822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95552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Creation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6985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03/26/2020 09:48:28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03/30/2020 09:13:57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Hikvisioners have been taking actions to help people to fight against the virus. Our colleagues in France office have donated 1,000 masks to the #APHP Antoine-Béclère Hospital in Clamart. We are feeling proud of you! #StayHomeStaySafe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https://scontent.xx.fbcdn.net/v/t1.0-9/s720x720/91156324_2576739432592415_5559664907873419264_o.jpg?_nc_cat=100&amp;_nc_sid=2d5d41&amp;_nc_ohc=XnazmcLxyFYAX-PT4Ju&amp;_nc_ht=scontent.xx&amp;_nc_tp=7&amp;oh=3a7c681bca93117c1c3deb6db24d9545&amp;oe=5EA61556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http://www.facebook.com/permalink.php?story_fbid=2276164445819206&amp;id=721071554661844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0.0966 %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77202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61BE00-1F6F-43E6-AA42-343515B802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12/31/2019 - 04/01/2020</a:t>
            </a:r>
          </a:p>
        </p:txBody>
      </p:sp>
    </p:spTree>
    <p:extLst>
      <p:ext uri="{BB962C8B-B14F-4D97-AF65-F5344CB8AC3E}">
        <p14:creationId xmlns:p14="http://schemas.microsoft.com/office/powerpoint/2010/main" val="36292051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3D2C1-45DA-41CE-9FE8-912A82DF7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Table | Hikvision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3D7418-099A-4F8F-937E-1C596B4EC9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55816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1447872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05558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06166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8707024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963534902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41199953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25428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66342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18445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73149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19780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Creation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211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03/26/2020 02:54:02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04/03/2020 03:21:27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this video to see how our #MinMoe Face Recognition Terminals revolutionize the attendance and access control process with the touch-free experience!
Learn more about MinMoe products at:
https://www.hikvision.com/…/Acc…/Face-Recognition-Terminals/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https://scontent-iad3-1.xx.fbcdn.net/v/t15.5256-10/s720x720/83924349_642793466293106_2196493356605898752_n.jpg?_nc_cat=103&amp;_nc_sid=ad6a45&amp;_nc_ohc=PHE5iC77sscAX-Q-vHB&amp;_nc_ht=scontent-iad3-1.xx&amp;_nc_tp=7&amp;oh=cbeba69f0bd11cf85e3709706fd20ecf&amp;oe=5EACEFC1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http://www.facebook.com/permalink.php?story_fbid=2275672602535057&amp;id=721071554661844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2.8650 %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21732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CF3230-AAD4-4520-9B43-5B1B695485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12/31/2019 - 04/01/2020</a:t>
            </a:r>
          </a:p>
        </p:txBody>
      </p:sp>
    </p:spTree>
    <p:extLst>
      <p:ext uri="{BB962C8B-B14F-4D97-AF65-F5344CB8AC3E}">
        <p14:creationId xmlns:p14="http://schemas.microsoft.com/office/powerpoint/2010/main" val="27596648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B6924-CFFA-4B5C-9573-AB8DAAC0D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Table | Hikvision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F173AE-D358-478A-8C8A-CA77FA11DC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56342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26977517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91667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44075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5745075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2610422458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8470375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48078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82225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79624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20448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09341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Creation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4294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03/25/2020 23:08:51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03/26/2020 02:20:56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this video to see how our #MinMoe Face Recognition Terminals revolutionize the attendance and access control process with the touch-free experience! 
Learn more about MinMoe products at: 
https://www.hikvision.com/en/products/Access-Control-Products/Face-Recognition-Terminals/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https://scontent.xx.fbcdn.net/v/t15.5256-10/83900070_902252296895572_3295995595583389696_n.jpg?_nc_cat=104&amp;_nc_sid=ad6a45&amp;_nc_ohc=HdPA3Akg2TkAX83ufkm&amp;_nc_ht=scontent.xx&amp;oh=34c05e16704b2444b950b25ccb7e7c6b&amp;oe=5EA151DE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http://www.facebook.com/permalink.php?story_fbid=901907380263397&amp;id=721071554661844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80997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C0C81E-7826-4BDD-915C-593BB59EFD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12/31/2019 - 04/01/2020</a:t>
            </a:r>
          </a:p>
        </p:txBody>
      </p:sp>
    </p:spTree>
    <p:extLst>
      <p:ext uri="{BB962C8B-B14F-4D97-AF65-F5344CB8AC3E}">
        <p14:creationId xmlns:p14="http://schemas.microsoft.com/office/powerpoint/2010/main" val="35997828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C5917-9C0A-4B3C-8E72-797E971B9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Table | Hikvision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69C204-5C97-490F-BCF6-732F9AE8F3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39808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42297926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68114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36813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9626732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668935901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3756931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82708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48373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18112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44784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22273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Creation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6197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03/25/2020 15:39:20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03/25/2020 20:26:39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this video to see how our #MinMoe Face Recognition Terminals revolutionize the attendance and access control process with the touch-free experience! 
Learn more about MinMoe products at: 
https://www.hikvision.com/en/products/Access-Control-Products/Face-Recognition-Terminals/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http://www.facebook.com/permalink.php?story_fbid=2274667685968882&amp;id=721071554661844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95370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CEF2F4-056A-48D4-833E-3F1E14F040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12/31/2019 - 04/01/2020</a:t>
            </a:r>
          </a:p>
        </p:txBody>
      </p:sp>
    </p:spTree>
    <p:extLst>
      <p:ext uri="{BB962C8B-B14F-4D97-AF65-F5344CB8AC3E}">
        <p14:creationId xmlns:p14="http://schemas.microsoft.com/office/powerpoint/2010/main" val="30077936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EB15F-B7C4-45FA-B8B9-98BB20E35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Table | Hikvision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13CE90-A8DB-4CC2-9B49-7C0916C7E4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14842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21788248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61678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37903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1664843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614450473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2465270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64887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29506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68709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38910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89552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Creation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3825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03/25/2020 10:39:09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04/02/2020 03:21:25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are excited to announce the launch of “touch-free”#MinMoe Face Recognition Terminals for easier access control and time attendance. A new era of face recognition access control is coming. Learn more: https://www.hikvision.com/en/newsroom/latest-news/2020/hikvision-announces-touch-free-minmoe-face-recognition-terminals/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https://scontent-iad3-1.xx.fbcdn.net/v/t1.0-9/s720x720/91008931_2274198829349101_6732249627459846144_o.png?_nc_cat=108&amp;_nc_sid=8024bb&amp;_nc_ohc=C1eFsbKi-ecAX_kWk8h&amp;_nc_ht=scontent-iad3-1.xx&amp;oh=0d767e9e2c51f39740e4359f59bf6dc9&amp;oe=5EAC3C84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http://www.facebook.com/permalink.php?story_fbid=2274199072682410&amp;id=721071554661844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11.3401 %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7608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0EABC9-E423-4B81-8C2E-A96EF50B90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12/31/2019 - 04/01/2020</a:t>
            </a:r>
          </a:p>
        </p:txBody>
      </p:sp>
    </p:spTree>
    <p:extLst>
      <p:ext uri="{BB962C8B-B14F-4D97-AF65-F5344CB8AC3E}">
        <p14:creationId xmlns:p14="http://schemas.microsoft.com/office/powerpoint/2010/main" val="24960831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0CD76-0171-4718-8AC1-CFE0C8AEE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Table | Hikvision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ADEB82-5655-4A81-8144-D32D83B49D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35098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39780015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44493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43294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6743184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2195208831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3649693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25756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28196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39359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16854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9826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Creation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8786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03/25/2020 08:24:52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04/02/2020 21:25:45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Brighten Every Moment with #Hikvision NEW #LED Displays.
As a leading IoT solution provider, We have also developed comprehensive products and solutions for a broad range of vertical markets including commercial LED displays. Our LED displays enjoy industry-leading technologies including automatic dehumidification, seamless splicing and more, and customer service is always our top priority with a global service network.
Learn more:https://www.hikvision.com/en/products/Transmission-and-Display-Products/Commercial-Displays/LED-Displays/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d=AQAy59Snk11SWB48&amp;w=720&amp;h=720&amp;url=https%3A%2F%2Fwww.facebook.com%2Fads%2Fimage%2F%3Fd%3DAQLAIo3LxZDxGUNiqDPWwRrtcOdEalYJihZKH1_fBEO8lO3ApKQKvKFg8UPRKbDg8MfO2Ab_5sNJwx-lF_nhVznpGJvfQ1UXoGVVBRVkRVQcuLEHYwowvlUJjwldg4X7Zw5iZqZU9EZCh76x6aIn7BPR&amp;cfs=1&amp;_nc_hash=AQBCvU9NDNYhhZj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http://www.facebook.com/permalink.php?story_fbid=2274034559365528&amp;id=721071554661844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55.2997 %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84439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4CA1DC-F3C1-419F-A7DD-81B0FC2BE5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12/31/2019 - 04/01/2020</a:t>
            </a:r>
          </a:p>
        </p:txBody>
      </p:sp>
    </p:spTree>
    <p:extLst>
      <p:ext uri="{BB962C8B-B14F-4D97-AF65-F5344CB8AC3E}">
        <p14:creationId xmlns:p14="http://schemas.microsoft.com/office/powerpoint/2010/main" val="31034019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6FF85-080D-465A-AB06-7B3FAD120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Table | Hikvision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630555-A799-46BC-98CB-B804221BBB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28743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28435899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39928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10230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0215386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698647949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7966801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52100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58223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87248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69745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18198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Creation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0410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03/23/2020 09:06:25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03/29/2020 15:26:11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#POE switches stand up to 6KV transient voltage. The intelligent power sequencing guarantee that no random power off, and prolonged service life of switches.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https://external.xx.fbcdn.net/safe_image.php?d=AQB86acxTmuwxi-b&amp;w=360&amp;h=360&amp;url=https%3A%2F%2Fi.ytimg.com%2Fvi%2FR0Qek0VQ0AI%2Fhqdefault.jpg&amp;cfs=1&amp;_nc_hash=AQC038S8Q5a9q31u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http://www.facebook.com/permalink.php?story_fbid=2270153373086980&amp;id=721071554661844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22644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D59CC9-1A43-41DE-88DB-D37859831C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12/31/2019 - 04/01/2020</a:t>
            </a:r>
          </a:p>
        </p:txBody>
      </p:sp>
    </p:spTree>
    <p:extLst>
      <p:ext uri="{BB962C8B-B14F-4D97-AF65-F5344CB8AC3E}">
        <p14:creationId xmlns:p14="http://schemas.microsoft.com/office/powerpoint/2010/main" val="1401004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94048-75B1-41B5-8BE5-A33B40A40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Table | Hikvision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151C07-748E-4FAE-AFA1-4BD7D73C73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67205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18791444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1153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24884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6591765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311806554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7998354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10368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00681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73742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03097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65100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Creation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5379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03/23/2020 08:27:02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03/31/2020 09:16:27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90511271_2270103029758681_835179892768243712_o.jpg?_nc_cat=101&amp;_nc_sid=dd9801&amp;_nc_oc=AQkNF6GPmxeWSKqhS8klWIunW0B1goxfByBQSQ1NdgwuzJngrejD55y9O0fsGtADuDA&amp;_nc_ht=scontent.xx&amp;_nc_tp=7&amp;oh=68bebe27f70f4330d5529b30c4d45522&amp;oe=5EA84AE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http://www.facebook.com/permalink.php?story_fbid=2270103236425327&amp;id=721071554661844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58721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D3DA10-8058-42EC-855A-4DE3270400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12/31/2019 - 04/01/2020</a:t>
            </a:r>
          </a:p>
        </p:txBody>
      </p:sp>
    </p:spTree>
    <p:extLst>
      <p:ext uri="{BB962C8B-B14F-4D97-AF65-F5344CB8AC3E}">
        <p14:creationId xmlns:p14="http://schemas.microsoft.com/office/powerpoint/2010/main" val="33731995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35DC7-4AE8-4B68-B5DD-94299CA4D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Table | Hikvision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5D0F3C-EDCF-44EE-A58C-68888E4A25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25824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5149959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20002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58932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9240484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808519077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9603240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43178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34376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43026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72092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52123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Creation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5152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03/20/2020 13:01:52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03/29/2020 03:33:57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 see a tree? We see a forest in the making!
We believe the true power comes from the vitality of every single individual. It just needs more care. #ForestDay #Hikvision #thermal #firedetection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90167758_2264416303660687_1149935716357111808_o.jpg?_nc_cat=101&amp;_nc_sid=8024bb&amp;_nc_oc=AQk6e2WVyYBXv_xXB5E4TR6PpBLN9y-LQ_dL8PU4pmxfqmqJpeMYQWhc-Fyagfn0hok&amp;_nc_ht=scontent.xx&amp;_nc_tp=7&amp;oh=c9000938e87cf19784c9da09098d0d51&amp;oe=5EA5B7C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http://www.facebook.com/permalink.php?story_fbid=2264416363660681&amp;id=721071554661844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84750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964B5F-6DDC-45AB-8918-D3412AB128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12/31/2019 - 04/01/2020</a:t>
            </a:r>
          </a:p>
        </p:txBody>
      </p:sp>
    </p:spTree>
    <p:extLst>
      <p:ext uri="{BB962C8B-B14F-4D97-AF65-F5344CB8AC3E}">
        <p14:creationId xmlns:p14="http://schemas.microsoft.com/office/powerpoint/2010/main" val="16865504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47BC4-8205-4730-A39F-A95B61DF5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Table | Hikvision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85ADB1-1538-4DC6-AD61-DFBAFE4660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18650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35889768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99113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19401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993550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1461683597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3527987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43608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56597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47665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42319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38718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Creation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6432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03/19/2020 10:54:35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03/29/2020 03:33:57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When cutting-edge video meets analog infrastructure. #Hikvision's innovative two-wire solution is making waves at the luxurious RiverGate condominium in Singapore.
Learn more - &gt; https://www.hikvision.com/en/newsroom/success-stories/building/when-cutting-edge-video-meets-analog-infrastructure/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90680309_2262354820533502_2772095128335024128_n.jpg?_nc_cat=105&amp;_nc_sid=8024bb&amp;_nc_oc=AQlsx0UHqM5g6VXDDW4Ke_k43RSmkNE7Tmj2lIYLefAa1Fub28EU-0o2ty6GeDibG0c&amp;_nc_ht=scontent.xx&amp;_nc_tp=7&amp;oh=8963a27d4426877afc7af6179e688bfe&amp;oe=5EA65E2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http://www.facebook.com/permalink.php?story_fbid=2262354847200166&amp;id=721071554661844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76705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380F98-97CB-4685-A1D2-D52FCAB4E8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12/31/2019 - 04/01/2020</a:t>
            </a:r>
          </a:p>
        </p:txBody>
      </p:sp>
    </p:spTree>
    <p:extLst>
      <p:ext uri="{BB962C8B-B14F-4D97-AF65-F5344CB8AC3E}">
        <p14:creationId xmlns:p14="http://schemas.microsoft.com/office/powerpoint/2010/main" val="23016988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189A2-55CB-4946-86B4-C3EA73CB4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Table | Hikvision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851B07-6741-4909-A0F4-F47FF67186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92830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31822668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59481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93861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6356868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2503185514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5524390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58322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99769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62198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43485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91614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Creation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9548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03/19/2020 02:40:53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04/01/2020 15:20:14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Improve efficiency and reduce labor costs for your warehouses by using #AcuSense products for protection. Check out video to see how our product makes safeguarding warehouses and deterring could-be intrusions easy and effective. #FocusandAct. https://www.youtube.com/watch?v=0JflnSfYnYM
Learn more about AcuSense at: https://www.hikvision.com/en/core-technologies/deep-learning/acusense/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d=AQDxXbam12P0_h0v&amp;w=720&amp;h=720&amp;url=https%3A%2F%2Fwww.facebook.com%2Fads%2Fimage%2F%3Fd%3DAQJCVX0PvKy-ByjDkVhCamzsRYR_V3HfFyuFJJcaVuNgMIOMJ7UwJ1vPQRkGE8QVoTtd-ktLo9bnAVZ5b5Zy2CtLDx9yi8bIiZKKenoE6Qp7A9nNJd-J57rZInHzMcaexwPJksKgvozHFjE8I2H6hT-0&amp;cfs=1&amp;_nc_hash=AQBnlYa7eVir4H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http://www.facebook.com/permalink.php?story_fbid=2261814617254189&amp;id=721071554661844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4.0087 %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86718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F88E15-E656-42F0-AC7A-7308736DBB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12/31/2019 - 04/01/2020</a:t>
            </a:r>
          </a:p>
        </p:txBody>
      </p:sp>
    </p:spTree>
    <p:extLst>
      <p:ext uri="{BB962C8B-B14F-4D97-AF65-F5344CB8AC3E}">
        <p14:creationId xmlns:p14="http://schemas.microsoft.com/office/powerpoint/2010/main" val="34619695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43BE4-7A95-4214-B6BC-36D79E878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Table | Hikvision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9FC749-1DC2-43AF-976A-85762DC532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80660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21548725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68135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68948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89854559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4215258264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0649350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83505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59791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08038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45133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36087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Creation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4414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03/18/2020 10:20:46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03/22/2020 02:18:17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Pursuit of perfection. See why our Explosion-Proof Cameras are able to stand harsh environments and changing climates with assured resistance and durability. #Hikvision https://youtu.be/fPn3gWSlsi4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https://external.xx.fbcdn.net/safe_image.php?d=AQCghsSMe-xAVpyx&amp;w=720&amp;h=720&amp;url=https%3A%2F%2Fi.ytimg.com%2Fvi%2FfPn3gWSlsi4%2Fmaxresdefault.jpg&amp;cfs=1&amp;_nc_hash=AQAWsJhGZuT81hgh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http://www.facebook.com/permalink.php?story_fbid=2260354140733570&amp;id=721071554661844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0.1435 %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34670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8830F4-B50B-473B-9D5C-623FA4254C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12/31/2019 - 04/01/2020</a:t>
            </a:r>
          </a:p>
        </p:txBody>
      </p:sp>
    </p:spTree>
    <p:extLst>
      <p:ext uri="{BB962C8B-B14F-4D97-AF65-F5344CB8AC3E}">
        <p14:creationId xmlns:p14="http://schemas.microsoft.com/office/powerpoint/2010/main" val="33125464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F91C01-2E0D-4DD0-8C2E-34FC0BF89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Table | Hikvision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FFC62B-CB13-469A-9785-176AD063F4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17584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3557375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8110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58150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0152414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1780015037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2918073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60608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69946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74928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9957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44023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Creation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3384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03/17/2020 11:17:58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03/19/2020 08:13:53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Seamless Image Stitching technology enables PanoVu Series Cameras to deliver 180- or 360-degree panoramas at any moment. Brightness and white balance are perfectly blended for a great user experience without using any additional servers. Learn more: https://www.hikvision.com/en/core-technologies/open-space-monitoring/
#CoreTechnologies #HikTech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https://scontent.xx.fbcdn.net/v/t1.0-0/p180x540/90257818_2258448027590848_508333091996041216_o.jpg?_nc_cat=106&amp;_nc_sid=8024bb&amp;_nc_ohc=I9t-TiaqCjoAX_uQb6C&amp;_nc_ht=scontent.xx&amp;_nc_tp=6&amp;oh=1cb0084d1b4e69e41d30305e7d9518d2&amp;oe=5E9A4167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http://www.facebook.com/permalink.php?story_fbid=2258448254257492&amp;id=721071554661844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07153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F0E849-0537-47E6-8E5A-14F77DFAB9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12/31/2019 - 04/01/2020</a:t>
            </a:r>
          </a:p>
        </p:txBody>
      </p:sp>
    </p:spTree>
    <p:extLst>
      <p:ext uri="{BB962C8B-B14F-4D97-AF65-F5344CB8AC3E}">
        <p14:creationId xmlns:p14="http://schemas.microsoft.com/office/powerpoint/2010/main" val="12878717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2897E-10F0-45DF-A43B-372BF1D99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Table | Hikvision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3678A0-749C-4EBB-A7D2-14D2CA8735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99769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35700485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84417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92273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1190462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940166527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6245769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15885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03017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43315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43044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73443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Creation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5325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03/16/2020 14:18:32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04/01/2020 15:20:14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 advanced detectors and algorithms, our fever screening thermographic cameras can detect elevated body temperatures in moving crowds, with accuracy up to ±0.3°C, suitable for office buildings, factories, stations, airports and other public places. #Hikvision 
Learn more - &gt;  https://www.hikvision.com/en/products/Thermal-Products/Thermography-thermal-cameras/fever-sceening-series/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https://scontent-iad3-1.xx.fbcdn.net/v/t1.0-9/s720x720/90320732_2256755374426780_873960587002904576_o.jpg?_nc_cat=110&amp;_nc_sid=8024bb&amp;_nc_ohc=n3U1RgoGvfkAX_QTyCD&amp;_nc_ht=scontent-iad3-1.xx&amp;_nc_tp=7&amp;oh=b86d7e331060ca9f0b828c50a79b1dd3&amp;oe=5EA912DB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http://www.facebook.com/permalink.php?story_fbid=2256756141093370&amp;id=721071554661844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48637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A7FB45-B91F-413D-B113-7D88024E14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12/31/2019 - 04/01/2020</a:t>
            </a:r>
          </a:p>
        </p:txBody>
      </p:sp>
    </p:spTree>
    <p:extLst>
      <p:ext uri="{BB962C8B-B14F-4D97-AF65-F5344CB8AC3E}">
        <p14:creationId xmlns:p14="http://schemas.microsoft.com/office/powerpoint/2010/main" val="32036884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97DE5-9BCE-4752-9F6E-6F13565F8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Table | Hikvision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7953BD-36A9-44B7-86D7-57CAC3F98B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9578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41780983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03223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96074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7853212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32914355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40299333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09402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1849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44601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62342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40722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Creation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709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03/16/2020 08:10:29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03/20/2020 02:20:58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https://scontent.xx.fbcdn.net/v/t1.0-9/s720x720/89865689_2256268434475474_7457600381766336512_o.jpg?_nc_cat=110&amp;_nc_sid=dd9801&amp;_nc_ohc=9WtN9uExBFwAX9FTNQO&amp;_nc_ht=scontent.xx&amp;_nc_tp=7&amp;oh=023df74c85467f29e2d382e64274fa37&amp;oe=5E99C993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http://www.facebook.com/permalink.php?story_fbid=2256268554475462&amp;id=721071554661844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63130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477564-1F68-45F2-A1FD-8D22E4FE54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12/31/2019 - 04/01/2020</a:t>
            </a:r>
          </a:p>
        </p:txBody>
      </p:sp>
    </p:spTree>
    <p:extLst>
      <p:ext uri="{BB962C8B-B14F-4D97-AF65-F5344CB8AC3E}">
        <p14:creationId xmlns:p14="http://schemas.microsoft.com/office/powerpoint/2010/main" val="28793760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473DB-0CE0-4318-AA14-643C6B2BF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Table | Hikvision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8B33CA-81B9-49A5-AFD9-212ED01394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44522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10952299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6476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10804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3534272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1971145935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0990347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54520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50366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17189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77192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02612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Creation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2124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03/16/2020 04:22:52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04/03/2020 03:21:27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Safer, Faster, Smarter. Find out more about #Hikvision fever screening #thermal products: https://www.hikvision.com/en/products/Thermal-Products/Thermography-thermal-cameras/fever-sceening-series/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https://scontent-iad3-1.xx.fbcdn.net/v/t15.5256-10/s720x720/75323127_2519974644944138_4548553082962706432_n.jpg?_nc_cat=100&amp;_nc_sid=ad6a45&amp;_nc_ohc=jIKCefyuA7UAX8xtpbo&amp;_nc_ht=scontent-iad3-1.xx&amp;_nc_tp=7&amp;oh=63ffb605ee8ee410543f7691db14ad83&amp;oe=5EAAA41A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http://www.facebook.com/permalink.php?story_fbid=2256018724500445&amp;id=721071554661844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1.0214 %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3306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738230-5036-46CF-9C53-43ADDE0FB5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12/31/2019 - 04/01/2020</a:t>
            </a:r>
          </a:p>
        </p:txBody>
      </p:sp>
    </p:spTree>
    <p:extLst>
      <p:ext uri="{BB962C8B-B14F-4D97-AF65-F5344CB8AC3E}">
        <p14:creationId xmlns:p14="http://schemas.microsoft.com/office/powerpoint/2010/main" val="26856119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5</TotalTime>
  <Words>3614</Words>
  <Application>Microsoft Office PowerPoint</Application>
  <PresentationFormat>On-screen Show (4:3)</PresentationFormat>
  <Paragraphs>610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Overall All Posts Table | Hikvision - 1 of 26</vt:lpstr>
      <vt:lpstr>Overall All Posts Table | Hikvision - 2 of 26</vt:lpstr>
      <vt:lpstr>Overall All Posts Table | Hikvision - 3 of 26</vt:lpstr>
      <vt:lpstr>Overall All Posts Table | Hikvision - 4 of 26</vt:lpstr>
      <vt:lpstr>Overall All Posts Table | Hikvision - 5 of 26</vt:lpstr>
      <vt:lpstr>Overall All Posts Table | Hikvision - 6 of 26</vt:lpstr>
      <vt:lpstr>Overall All Posts Table | Hikvision - 7 of 26</vt:lpstr>
      <vt:lpstr>Overall All Posts Table | Hikvision - 8 of 26</vt:lpstr>
      <vt:lpstr>Overall All Posts Table | Hikvision - 9 of 26</vt:lpstr>
      <vt:lpstr>Overall All Posts Table | Hikvision - 10 of 26</vt:lpstr>
      <vt:lpstr>Overall All Posts Table | Hikvision - 11 of 26</vt:lpstr>
      <vt:lpstr>Overall All Posts Table | Hikvision - 12 of 26</vt:lpstr>
      <vt:lpstr>Overall All Posts Table | Hikvision - 13 of 26</vt:lpstr>
      <vt:lpstr>Overall All Posts Table | Hikvision - 14 of 26</vt:lpstr>
      <vt:lpstr>Overall All Posts Table | Hikvision - 15 of 26</vt:lpstr>
      <vt:lpstr>Overall All Posts Table | Hikvision - 16 of 26</vt:lpstr>
      <vt:lpstr>Overall All Posts Table | Hikvision - 17 of 26</vt:lpstr>
      <vt:lpstr>Overall All Posts Table | Hikvision - 18 of 26</vt:lpstr>
      <vt:lpstr>Overall All Posts Table | Hikvision - 19 of 26</vt:lpstr>
      <vt:lpstr>Overall All Posts Table | Hikvision - 20 of 26</vt:lpstr>
      <vt:lpstr>Overall All Posts Table | Hikvision - 21 of 26</vt:lpstr>
      <vt:lpstr>Overall All Posts Table | Hikvision - 22 of 26</vt:lpstr>
      <vt:lpstr>Overall All Posts Table | Hikvision - 23 of 26</vt:lpstr>
      <vt:lpstr>Overall All Posts Table | Hikvision - 24 of 26</vt:lpstr>
      <vt:lpstr>Overall All Posts Table | Hikvision - 25 of 26</vt:lpstr>
      <vt:lpstr>Overall All Posts Table | Hikvision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All Posts Table | Hikvision - 1 of 26</dc:title>
  <dc:creator>Frederik Peiniger</dc:creator>
  <cp:lastModifiedBy>Frederik Peiniger</cp:lastModifiedBy>
  <cp:revision>1</cp:revision>
  <dcterms:created xsi:type="dcterms:W3CDTF">2020-04-03T02:46:16Z</dcterms:created>
  <dcterms:modified xsi:type="dcterms:W3CDTF">2020-04-03T02:51:31Z</dcterms:modified>
</cp:coreProperties>
</file>