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B3BE-4815-4559-8A47-2AF60C1A08B2}"/>
              </a:ext>
            </a:extLst>
          </p:cNvPr>
          <p:cNvSpPr>
            <a:spLocks noGrp="1"/>
          </p:cNvSpPr>
          <p:nvPr>
            <p:ph type="title"/>
          </p:nvPr>
        </p:nvSpPr>
        <p:spPr/>
        <p:txBody>
          <a:bodyPr/>
          <a:lstStyle/>
          <a:p>
            <a:r>
              <a:rPr lang="en-US"/>
              <a:t>Facebook User Posts Table | Hikvision - Facebook - 1 of 10</a:t>
            </a:r>
          </a:p>
        </p:txBody>
      </p:sp>
      <p:graphicFrame>
        <p:nvGraphicFramePr>
          <p:cNvPr id="5" name="Table Placeholder 4">
            <a:extLst>
              <a:ext uri="{FF2B5EF4-FFF2-40B4-BE49-F238E27FC236}">
                <a16:creationId xmlns:a16="http://schemas.microsoft.com/office/drawing/2014/main" id="{A4AF31A5-E8FE-44E6-AA56-87D6474D9AA5}"/>
              </a:ext>
            </a:extLst>
          </p:cNvPr>
          <p:cNvGraphicFramePr>
            <a:graphicFrameLocks noGrp="1"/>
          </p:cNvGraphicFramePr>
          <p:nvPr>
            <p:ph type="tbl" sz="quarter" idx="13"/>
            <p:extLst>
              <p:ext uri="{D42A27DB-BD31-4B8C-83A1-F6EECF244321}">
                <p14:modId xmlns:p14="http://schemas.microsoft.com/office/powerpoint/2010/main" val="3692490555"/>
              </p:ext>
            </p:extLst>
          </p:nvPr>
        </p:nvGraphicFramePr>
        <p:xfrm>
          <a:off x="457200" y="1731963"/>
          <a:ext cx="8229600" cy="423672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6739859"/>
                    </a:ext>
                  </a:extLst>
                </a:gridCol>
                <a:gridCol w="1645920">
                  <a:extLst>
                    <a:ext uri="{9D8B030D-6E8A-4147-A177-3AD203B41FA5}">
                      <a16:colId xmlns:a16="http://schemas.microsoft.com/office/drawing/2014/main" val="2732314502"/>
                    </a:ext>
                  </a:extLst>
                </a:gridCol>
                <a:gridCol w="822960">
                  <a:extLst>
                    <a:ext uri="{9D8B030D-6E8A-4147-A177-3AD203B41FA5}">
                      <a16:colId xmlns:a16="http://schemas.microsoft.com/office/drawing/2014/main" val="256218974"/>
                    </a:ext>
                  </a:extLst>
                </a:gridCol>
                <a:gridCol w="822960">
                  <a:extLst>
                    <a:ext uri="{9D8B030D-6E8A-4147-A177-3AD203B41FA5}">
                      <a16:colId xmlns:a16="http://schemas.microsoft.com/office/drawing/2014/main" val="1255841522"/>
                    </a:ext>
                  </a:extLst>
                </a:gridCol>
                <a:gridCol w="822960">
                  <a:extLst>
                    <a:ext uri="{9D8B030D-6E8A-4147-A177-3AD203B41FA5}">
                      <a16:colId xmlns:a16="http://schemas.microsoft.com/office/drawing/2014/main" val="3105480373"/>
                    </a:ext>
                  </a:extLst>
                </a:gridCol>
                <a:gridCol w="822960">
                  <a:extLst>
                    <a:ext uri="{9D8B030D-6E8A-4147-A177-3AD203B41FA5}">
                      <a16:colId xmlns:a16="http://schemas.microsoft.com/office/drawing/2014/main" val="2035678801"/>
                    </a:ext>
                  </a:extLst>
                </a:gridCol>
                <a:gridCol w="822960">
                  <a:extLst>
                    <a:ext uri="{9D8B030D-6E8A-4147-A177-3AD203B41FA5}">
                      <a16:colId xmlns:a16="http://schemas.microsoft.com/office/drawing/2014/main" val="3894195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6549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- 2019-09-05 04:18:01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กล้องสเปคยอดเยี่ยมมม มาถึงแล้วว ขอบคุณผู้ใหญ่ใจดี </a:t>
                      </a:r>
                      <a:r>
                        <a:rPr kumimoji="0" lang="en-US" sz="1000" b="0" i="0" u="none" strike="noStrike" kern="1200" cap="none" spc="0" normalizeH="0" baseline="0" noProof="0">
                          <a:ln>
                            <a:noFill/>
                          </a:ln>
                          <a:solidFill>
                            <a:prstClr val="black"/>
                          </a:solidFill>
                          <a:effectLst/>
                          <a:uLnTx/>
                          <a:uFillTx/>
                          <a:latin typeface="+mn-lt"/>
                          <a:ea typeface="+mn-ea"/>
                          <a:cs typeface="+mn-cs"/>
                        </a:rPr>
                        <a:t>Hikvision Thailand </a:t>
                      </a:r>
                      <a:r>
                        <a:rPr kumimoji="0" lang="th-TH" sz="1000" b="0" i="0" u="none" strike="noStrike" kern="1200" cap="none" spc="0" normalizeH="0" baseline="0" noProof="0">
                          <a:ln>
                            <a:noFill/>
                          </a:ln>
                          <a:solidFill>
                            <a:prstClr val="black"/>
                          </a:solidFill>
                          <a:effectLst/>
                          <a:uLnTx/>
                          <a:uFillTx/>
                          <a:latin typeface="+mn-lt"/>
                          <a:ea typeface="+mn-ea"/>
                          <a:cs typeface="+mn-cs"/>
                        </a:rPr>
                        <a:t>ด้วยคร้าบบบ</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https://scontent.xx.fbcdn.net/v/t1.0-9/69452318_1512509672222502_193432493649559552_n.jpg?_nc_cat=111&amp;_nc_oc=AQnIc6DbxQZ4tfG8DOGZ4eOFDBITq4RQJ3tyg_4lF8wFhArxU9mC-Ajuih6J7HX2F8s&amp;_nc_ht=scontent.xx&amp;oh=97b94fedb7f32a51c7f7bf9a1cc43f6a&amp;oe=5E01EC81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690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Turkey - 2019-09-04 05:36:11</a:t>
                      </a:r>
                      <a:r>
                        <a:rPr kumimoji="0" lang="en-US" sz="1000" b="0" i="0" u="none" strike="noStrike" kern="1200" cap="none" spc="0" normalizeH="0" baseline="0" noProof="0">
                          <a:ln>
                            <a:noFill/>
                          </a:ln>
                          <a:solidFill>
                            <a:prstClr val="black"/>
                          </a:solidFill>
                          <a:effectLst/>
                          <a:uLnTx/>
                          <a:uFillTx/>
                          <a:latin typeface="+mn-lt"/>
                          <a:ea typeface="+mn-ea"/>
                          <a:cs typeface="+mn-cs"/>
                        </a:rPr>
                        <a:t> 
 Hikvision ColorVu Kameralar.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https://scontent.xx.fbcdn.net/v/t15.5256-10/69374909_684208068711921_4435221755153350656_n.jpg?_nc_cat=108&amp;_nc_oc=AQnlJAi3p4lUtZ1tUaOabhFcNo8TGqNZllJpoFl8U8hjgC6w7iDQ1M1fSJ-rqdTDbOM&amp;_nc_ht=scontent.xx&amp;oh=b13a059ebb120141a06cb9b0f3ce903b&amp;oe=5DFBD40E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7250091"/>
                  </a:ext>
                </a:extLst>
              </a:tr>
            </a:tbl>
          </a:graphicData>
        </a:graphic>
      </p:graphicFrame>
      <p:sp>
        <p:nvSpPr>
          <p:cNvPr id="4" name="Text Placeholder 3">
            <a:extLst>
              <a:ext uri="{FF2B5EF4-FFF2-40B4-BE49-F238E27FC236}">
                <a16:creationId xmlns:a16="http://schemas.microsoft.com/office/drawing/2014/main" id="{C714DF76-0CE9-4FDC-834E-1F7EFF83E6AA}"/>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1237574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E288-652A-4FA0-84FC-84D33FD9AAF4}"/>
              </a:ext>
            </a:extLst>
          </p:cNvPr>
          <p:cNvSpPr>
            <a:spLocks noGrp="1"/>
          </p:cNvSpPr>
          <p:nvPr>
            <p:ph type="title"/>
          </p:nvPr>
        </p:nvSpPr>
        <p:spPr/>
        <p:txBody>
          <a:bodyPr/>
          <a:lstStyle/>
          <a:p>
            <a:r>
              <a:rPr lang="en-US"/>
              <a:t>Facebook User Posts Table | Hikvision - Facebook - 2 of 10</a:t>
            </a:r>
          </a:p>
        </p:txBody>
      </p:sp>
      <p:graphicFrame>
        <p:nvGraphicFramePr>
          <p:cNvPr id="5" name="Table Placeholder 4">
            <a:extLst>
              <a:ext uri="{FF2B5EF4-FFF2-40B4-BE49-F238E27FC236}">
                <a16:creationId xmlns:a16="http://schemas.microsoft.com/office/drawing/2014/main" id="{299DBB39-B867-4CAA-8101-C3F3A0CBFAB2}"/>
              </a:ext>
            </a:extLst>
          </p:cNvPr>
          <p:cNvGraphicFramePr>
            <a:graphicFrameLocks noGrp="1"/>
          </p:cNvGraphicFramePr>
          <p:nvPr>
            <p:ph type="tbl" sz="quarter" idx="13"/>
            <p:extLst>
              <p:ext uri="{D42A27DB-BD31-4B8C-83A1-F6EECF244321}">
                <p14:modId xmlns:p14="http://schemas.microsoft.com/office/powerpoint/2010/main" val="199525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7606277"/>
                    </a:ext>
                  </a:extLst>
                </a:gridCol>
                <a:gridCol w="1645920">
                  <a:extLst>
                    <a:ext uri="{9D8B030D-6E8A-4147-A177-3AD203B41FA5}">
                      <a16:colId xmlns:a16="http://schemas.microsoft.com/office/drawing/2014/main" val="1015550512"/>
                    </a:ext>
                  </a:extLst>
                </a:gridCol>
                <a:gridCol w="822960">
                  <a:extLst>
                    <a:ext uri="{9D8B030D-6E8A-4147-A177-3AD203B41FA5}">
                      <a16:colId xmlns:a16="http://schemas.microsoft.com/office/drawing/2014/main" val="653937627"/>
                    </a:ext>
                  </a:extLst>
                </a:gridCol>
                <a:gridCol w="822960">
                  <a:extLst>
                    <a:ext uri="{9D8B030D-6E8A-4147-A177-3AD203B41FA5}">
                      <a16:colId xmlns:a16="http://schemas.microsoft.com/office/drawing/2014/main" val="442495715"/>
                    </a:ext>
                  </a:extLst>
                </a:gridCol>
                <a:gridCol w="822960">
                  <a:extLst>
                    <a:ext uri="{9D8B030D-6E8A-4147-A177-3AD203B41FA5}">
                      <a16:colId xmlns:a16="http://schemas.microsoft.com/office/drawing/2014/main" val="2562226886"/>
                    </a:ext>
                  </a:extLst>
                </a:gridCol>
                <a:gridCol w="822960">
                  <a:extLst>
                    <a:ext uri="{9D8B030D-6E8A-4147-A177-3AD203B41FA5}">
                      <a16:colId xmlns:a16="http://schemas.microsoft.com/office/drawing/2014/main" val="1365758290"/>
                    </a:ext>
                  </a:extLst>
                </a:gridCol>
                <a:gridCol w="822960">
                  <a:extLst>
                    <a:ext uri="{9D8B030D-6E8A-4147-A177-3AD203B41FA5}">
                      <a16:colId xmlns:a16="http://schemas.microsoft.com/office/drawing/2014/main" val="904090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1556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- 2019-09-03 12:04:43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ได้รับแล้วนะครัช #</a:t>
                      </a:r>
                      <a:r>
                        <a:rPr kumimoji="0" lang="en-US" sz="1000" b="0" i="0" u="none" strike="noStrike" kern="1200" cap="none" spc="0" normalizeH="0" baseline="0" noProof="0">
                          <a:ln>
                            <a:noFill/>
                          </a:ln>
                          <a:solidFill>
                            <a:prstClr val="black"/>
                          </a:solidFill>
                          <a:effectLst/>
                          <a:uLnTx/>
                          <a:uFillTx/>
                          <a:latin typeface="+mn-lt"/>
                          <a:ea typeface="+mn-ea"/>
                          <a:cs typeface="+mn-cs"/>
                        </a:rPr>
                        <a:t>Hikvision #ColorVU </a:t>
                      </a:r>
                      <a:r>
                        <a:rPr kumimoji="0" lang="th-TH" sz="1000" b="0" i="0" u="none" strike="noStrike" kern="1200" cap="none" spc="0" normalizeH="0" baseline="0" noProof="0">
                          <a:ln>
                            <a:noFill/>
                          </a:ln>
                          <a:solidFill>
                            <a:prstClr val="black"/>
                          </a:solidFill>
                          <a:effectLst/>
                          <a:uLnTx/>
                          <a:uFillTx/>
                          <a:latin typeface="+mn-lt"/>
                          <a:ea typeface="+mn-ea"/>
                          <a:cs typeface="+mn-cs"/>
                        </a:rPr>
                        <a:t>ชัดยันเงา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https://scontent.xx.fbcdn.net/v/t15.5256-10/s720x720/67351304_2933976716629616_6805894761669459968_n.jpg?_nc_cat=105&amp;_nc_oc=AQnmQ0QRHBu6B-rwPH-atIXU4iUwBOMayAEHJBxX1OFDIguQgOaSfCIT4YLM6WvHCc0&amp;_nc_ht=scontent.xx&amp;oh=6ff4b6d80f85399311c44bd9a23c43e0&amp;oe=5E0F13E5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3362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- 2019-09-03 06:48:30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ขอบคุณของรางวัลนะครับ แจกชุดใหญ่ แจกแบบจุกๆๆ เล่นใหญ่จัดใหญ่มากๆ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https://scontent.xx.fbcdn.net/v/t1.0-9/s720x720/69454272_1090029134720454_7798599323117158400_n.jpg?_nc_cat=109&amp;_nc_oc=AQlwDjvnrcdvTgVanu6YBIvEawnswEedMoaKug_3t_ZvTU7Er7Uby-kX7sOGJxze700&amp;_nc_ht=scontent.xx&amp;oh=01941165670081e853d613532265b744&amp;oe=5E058F19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8341653"/>
                  </a:ext>
                </a:extLst>
              </a:tr>
            </a:tbl>
          </a:graphicData>
        </a:graphic>
      </p:graphicFrame>
      <p:sp>
        <p:nvSpPr>
          <p:cNvPr id="4" name="Text Placeholder 3">
            <a:extLst>
              <a:ext uri="{FF2B5EF4-FFF2-40B4-BE49-F238E27FC236}">
                <a16:creationId xmlns:a16="http://schemas.microsoft.com/office/drawing/2014/main" id="{9791A078-E890-45D6-9041-0E2B38FC003C}"/>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121526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8E6F-9DF0-46FF-9D88-1E0D30C8A807}"/>
              </a:ext>
            </a:extLst>
          </p:cNvPr>
          <p:cNvSpPr>
            <a:spLocks noGrp="1"/>
          </p:cNvSpPr>
          <p:nvPr>
            <p:ph type="title"/>
          </p:nvPr>
        </p:nvSpPr>
        <p:spPr/>
        <p:txBody>
          <a:bodyPr/>
          <a:lstStyle/>
          <a:p>
            <a:r>
              <a:rPr lang="en-US"/>
              <a:t>Facebook User Posts Table | Hikvision - Facebook - 3 of 10</a:t>
            </a:r>
          </a:p>
        </p:txBody>
      </p:sp>
      <p:graphicFrame>
        <p:nvGraphicFramePr>
          <p:cNvPr id="5" name="Table Placeholder 4">
            <a:extLst>
              <a:ext uri="{FF2B5EF4-FFF2-40B4-BE49-F238E27FC236}">
                <a16:creationId xmlns:a16="http://schemas.microsoft.com/office/drawing/2014/main" id="{9CCEAEF7-D808-4D8D-A38B-9CC7C7F5876E}"/>
              </a:ext>
            </a:extLst>
          </p:cNvPr>
          <p:cNvGraphicFramePr>
            <a:graphicFrameLocks noGrp="1"/>
          </p:cNvGraphicFramePr>
          <p:nvPr>
            <p:ph type="tbl" sz="quarter" idx="13"/>
            <p:extLst>
              <p:ext uri="{D42A27DB-BD31-4B8C-83A1-F6EECF244321}">
                <p14:modId xmlns:p14="http://schemas.microsoft.com/office/powerpoint/2010/main" val="226026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74006099"/>
                    </a:ext>
                  </a:extLst>
                </a:gridCol>
                <a:gridCol w="1645920">
                  <a:extLst>
                    <a:ext uri="{9D8B030D-6E8A-4147-A177-3AD203B41FA5}">
                      <a16:colId xmlns:a16="http://schemas.microsoft.com/office/drawing/2014/main" val="3225613525"/>
                    </a:ext>
                  </a:extLst>
                </a:gridCol>
                <a:gridCol w="822960">
                  <a:extLst>
                    <a:ext uri="{9D8B030D-6E8A-4147-A177-3AD203B41FA5}">
                      <a16:colId xmlns:a16="http://schemas.microsoft.com/office/drawing/2014/main" val="2915772517"/>
                    </a:ext>
                  </a:extLst>
                </a:gridCol>
                <a:gridCol w="822960">
                  <a:extLst>
                    <a:ext uri="{9D8B030D-6E8A-4147-A177-3AD203B41FA5}">
                      <a16:colId xmlns:a16="http://schemas.microsoft.com/office/drawing/2014/main" val="91334035"/>
                    </a:ext>
                  </a:extLst>
                </a:gridCol>
                <a:gridCol w="822960">
                  <a:extLst>
                    <a:ext uri="{9D8B030D-6E8A-4147-A177-3AD203B41FA5}">
                      <a16:colId xmlns:a16="http://schemas.microsoft.com/office/drawing/2014/main" val="4142561622"/>
                    </a:ext>
                  </a:extLst>
                </a:gridCol>
                <a:gridCol w="822960">
                  <a:extLst>
                    <a:ext uri="{9D8B030D-6E8A-4147-A177-3AD203B41FA5}">
                      <a16:colId xmlns:a16="http://schemas.microsoft.com/office/drawing/2014/main" val="2810293189"/>
                    </a:ext>
                  </a:extLst>
                </a:gridCol>
                <a:gridCol w="822960">
                  <a:extLst>
                    <a:ext uri="{9D8B030D-6E8A-4147-A177-3AD203B41FA5}">
                      <a16:colId xmlns:a16="http://schemas.microsoft.com/office/drawing/2014/main" val="1882883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3415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- 2019-09-03 05:22:02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ได้รับของรางวัลกล้องวงจรปิด</a:t>
                      </a:r>
                      <a:r>
                        <a:rPr kumimoji="0" lang="en-US" sz="1000" b="0" i="0" u="none" strike="noStrike" kern="1200" cap="none" spc="0" normalizeH="0" baseline="0" noProof="0">
                          <a:ln>
                            <a:noFill/>
                          </a:ln>
                          <a:solidFill>
                            <a:prstClr val="black"/>
                          </a:solidFill>
                          <a:effectLst/>
                          <a:uLnTx/>
                          <a:uFillTx/>
                          <a:latin typeface="+mn-lt"/>
                          <a:ea typeface="+mn-ea"/>
                          <a:cs typeface="+mn-cs"/>
                        </a:rPr>
                        <a:t>ColorVu </a:t>
                      </a:r>
                      <a:r>
                        <a:rPr kumimoji="0" lang="th-TH" sz="1000" b="0" i="0" u="none" strike="noStrike" kern="1200" cap="none" spc="0" normalizeH="0" baseline="0" noProof="0">
                          <a:ln>
                            <a:noFill/>
                          </a:ln>
                          <a:solidFill>
                            <a:prstClr val="black"/>
                          </a:solidFill>
                          <a:effectLst/>
                          <a:uLnTx/>
                          <a:uFillTx/>
                          <a:latin typeface="+mn-lt"/>
                          <a:ea typeface="+mn-ea"/>
                          <a:cs typeface="+mn-cs"/>
                        </a:rPr>
                        <a:t>แล้วนะคะ ขอบคุณมากค่ะ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75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- 2019-09-03 05:04:50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ขอบคุณกิจกรรมดีๆ คะ  ได้รับชุดกล้อง </a:t>
                      </a:r>
                      <a:r>
                        <a:rPr kumimoji="0" lang="en-US" sz="1000" b="0" i="0" u="none" strike="noStrike" kern="1200" cap="none" spc="0" normalizeH="0" baseline="0" noProof="0">
                          <a:ln>
                            <a:noFill/>
                          </a:ln>
                          <a:solidFill>
                            <a:prstClr val="black"/>
                          </a:solidFill>
                          <a:effectLst/>
                          <a:uLnTx/>
                          <a:uFillTx/>
                          <a:latin typeface="+mn-lt"/>
                          <a:ea typeface="+mn-ea"/>
                          <a:cs typeface="+mn-cs"/>
                        </a:rPr>
                        <a:t>ColorVu </a:t>
                      </a:r>
                      <a:r>
                        <a:rPr kumimoji="0" lang="th-TH" sz="1000" b="0" i="0" u="none" strike="noStrike" kern="1200" cap="none" spc="0" normalizeH="0" baseline="0" noProof="0">
                          <a:ln>
                            <a:noFill/>
                          </a:ln>
                          <a:solidFill>
                            <a:prstClr val="black"/>
                          </a:solidFill>
                          <a:effectLst/>
                          <a:uLnTx/>
                          <a:uFillTx/>
                          <a:latin typeface="+mn-lt"/>
                          <a:ea typeface="+mn-ea"/>
                          <a:cs typeface="+mn-cs"/>
                        </a:rPr>
                        <a:t>กล้องภาพสี 24 ชั่วโมง แล้วคะ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https://scontent.xx.fbcdn.net/v/t1.0-9/s720x720/69445807_2676385029093114_8600603350892806144_o.jpg?_nc_cat=102&amp;_nc_oc=AQnljZqiIK3BjUDjLW4fcMPwstJh7JjlVhpPxes3QzVDB5mIRclBiN-f3ccZLxM-vdo&amp;_nc_ht=scontent.xx&amp;oh=ff70567ec78d74ff4aea48c387b9ece5&amp;oe=5DF93522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5435293"/>
                  </a:ext>
                </a:extLst>
              </a:tr>
            </a:tbl>
          </a:graphicData>
        </a:graphic>
      </p:graphicFrame>
      <p:sp>
        <p:nvSpPr>
          <p:cNvPr id="4" name="Text Placeholder 3">
            <a:extLst>
              <a:ext uri="{FF2B5EF4-FFF2-40B4-BE49-F238E27FC236}">
                <a16:creationId xmlns:a16="http://schemas.microsoft.com/office/drawing/2014/main" id="{10BD6839-1CE3-4EC2-B36D-66EAD4A88983}"/>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2691169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DE012-1DAF-462B-8E5B-CB931AD30CC4}"/>
              </a:ext>
            </a:extLst>
          </p:cNvPr>
          <p:cNvSpPr>
            <a:spLocks noGrp="1"/>
          </p:cNvSpPr>
          <p:nvPr>
            <p:ph type="title"/>
          </p:nvPr>
        </p:nvSpPr>
        <p:spPr/>
        <p:txBody>
          <a:bodyPr/>
          <a:lstStyle/>
          <a:p>
            <a:r>
              <a:rPr lang="en-US"/>
              <a:t>Facebook User Posts Table | Hikvision - Facebook - 4 of 10</a:t>
            </a:r>
          </a:p>
        </p:txBody>
      </p:sp>
      <p:graphicFrame>
        <p:nvGraphicFramePr>
          <p:cNvPr id="5" name="Table Placeholder 4">
            <a:extLst>
              <a:ext uri="{FF2B5EF4-FFF2-40B4-BE49-F238E27FC236}">
                <a16:creationId xmlns:a16="http://schemas.microsoft.com/office/drawing/2014/main" id="{A4E72EA7-93B6-4497-80AE-31409D290840}"/>
              </a:ext>
            </a:extLst>
          </p:cNvPr>
          <p:cNvGraphicFramePr>
            <a:graphicFrameLocks noGrp="1"/>
          </p:cNvGraphicFramePr>
          <p:nvPr>
            <p:ph type="tbl" sz="quarter" idx="13"/>
            <p:extLst>
              <p:ext uri="{D42A27DB-BD31-4B8C-83A1-F6EECF244321}">
                <p14:modId xmlns:p14="http://schemas.microsoft.com/office/powerpoint/2010/main" val="134796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8591568"/>
                    </a:ext>
                  </a:extLst>
                </a:gridCol>
                <a:gridCol w="1645920">
                  <a:extLst>
                    <a:ext uri="{9D8B030D-6E8A-4147-A177-3AD203B41FA5}">
                      <a16:colId xmlns:a16="http://schemas.microsoft.com/office/drawing/2014/main" val="3767880248"/>
                    </a:ext>
                  </a:extLst>
                </a:gridCol>
                <a:gridCol w="822960">
                  <a:extLst>
                    <a:ext uri="{9D8B030D-6E8A-4147-A177-3AD203B41FA5}">
                      <a16:colId xmlns:a16="http://schemas.microsoft.com/office/drawing/2014/main" val="2027002588"/>
                    </a:ext>
                  </a:extLst>
                </a:gridCol>
                <a:gridCol w="822960">
                  <a:extLst>
                    <a:ext uri="{9D8B030D-6E8A-4147-A177-3AD203B41FA5}">
                      <a16:colId xmlns:a16="http://schemas.microsoft.com/office/drawing/2014/main" val="3494416580"/>
                    </a:ext>
                  </a:extLst>
                </a:gridCol>
                <a:gridCol w="822960">
                  <a:extLst>
                    <a:ext uri="{9D8B030D-6E8A-4147-A177-3AD203B41FA5}">
                      <a16:colId xmlns:a16="http://schemas.microsoft.com/office/drawing/2014/main" val="3611387636"/>
                    </a:ext>
                  </a:extLst>
                </a:gridCol>
                <a:gridCol w="822960">
                  <a:extLst>
                    <a:ext uri="{9D8B030D-6E8A-4147-A177-3AD203B41FA5}">
                      <a16:colId xmlns:a16="http://schemas.microsoft.com/office/drawing/2014/main" val="3564662497"/>
                    </a:ext>
                  </a:extLst>
                </a:gridCol>
                <a:gridCol w="822960">
                  <a:extLst>
                    <a:ext uri="{9D8B030D-6E8A-4147-A177-3AD203B41FA5}">
                      <a16:colId xmlns:a16="http://schemas.microsoft.com/office/drawing/2014/main" val="2458518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97975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Turkey - 2019-09-02 06:20:52</a:t>
                      </a:r>
                      <a:r>
                        <a:rPr kumimoji="0" lang="en-US" sz="1000" b="0" i="0" u="none" strike="noStrike" kern="1200" cap="none" spc="0" normalizeH="0" baseline="0" noProof="0">
                          <a:ln>
                            <a:noFill/>
                          </a:ln>
                          <a:solidFill>
                            <a:prstClr val="black"/>
                          </a:solidFill>
                          <a:effectLst/>
                          <a:uLnTx/>
                          <a:uFillTx/>
                          <a:latin typeface="+mn-lt"/>
                          <a:ea typeface="+mn-ea"/>
                          <a:cs typeface="+mn-cs"/>
                        </a:rPr>
                        <a:t> 
 Easy IP Keyifini Yaşayın.
#Hikvision #EasyIP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https://scontent.xx.fbcdn.net/v/t15.5256-10/s720x720/67455816_683037595495635_298100889602752512_n.jpg?_nc_cat=108&amp;_nc_oc=AQn08vwK6Id_MWhonEM3uh3M1cDcm6NHDlRDP6vaoIzc6o1IAe-lX7BMrjQjkyCrmfo&amp;_nc_ht=scontent.xx&amp;oh=3b5572bf616ae072170f75fd76a29f9f&amp;oe=5DFA436E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04696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Pakistan - 2019-08-30 16:17:46</a:t>
                      </a:r>
                      <a:r>
                        <a:rPr kumimoji="0" lang="en-US" sz="1000" b="0" i="0" u="none" strike="noStrike" kern="1200" cap="none" spc="0" normalizeH="0" baseline="0" noProof="0">
                          <a:ln>
                            <a:noFill/>
                          </a:ln>
                          <a:solidFill>
                            <a:prstClr val="black"/>
                          </a:solidFill>
                          <a:effectLst/>
                          <a:uLnTx/>
                          <a:uFillTx/>
                          <a:latin typeface="+mn-lt"/>
                          <a:ea typeface="+mn-ea"/>
                          <a:cs typeface="+mn-cs"/>
                        </a:rPr>
                        <a:t> 
 Alhumdulilah Sehwan Resturant Hikvision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7212838"/>
                  </a:ext>
                </a:extLst>
              </a:tr>
            </a:tbl>
          </a:graphicData>
        </a:graphic>
      </p:graphicFrame>
      <p:sp>
        <p:nvSpPr>
          <p:cNvPr id="4" name="Text Placeholder 3">
            <a:extLst>
              <a:ext uri="{FF2B5EF4-FFF2-40B4-BE49-F238E27FC236}">
                <a16:creationId xmlns:a16="http://schemas.microsoft.com/office/drawing/2014/main" id="{35DAF939-56E6-465D-8375-16BE119B39A4}"/>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255550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42765-51BD-458A-96B8-28103FABA619}"/>
              </a:ext>
            </a:extLst>
          </p:cNvPr>
          <p:cNvSpPr>
            <a:spLocks noGrp="1"/>
          </p:cNvSpPr>
          <p:nvPr>
            <p:ph type="title"/>
          </p:nvPr>
        </p:nvSpPr>
        <p:spPr/>
        <p:txBody>
          <a:bodyPr/>
          <a:lstStyle/>
          <a:p>
            <a:r>
              <a:rPr lang="en-US"/>
              <a:t>Facebook User Posts Table | Hikvision - Facebook - 5 of 10</a:t>
            </a:r>
          </a:p>
        </p:txBody>
      </p:sp>
      <p:graphicFrame>
        <p:nvGraphicFramePr>
          <p:cNvPr id="5" name="Table Placeholder 4">
            <a:extLst>
              <a:ext uri="{FF2B5EF4-FFF2-40B4-BE49-F238E27FC236}">
                <a16:creationId xmlns:a16="http://schemas.microsoft.com/office/drawing/2014/main" id="{F02F4551-9089-4CFF-A811-C1820DE324E7}"/>
              </a:ext>
            </a:extLst>
          </p:cNvPr>
          <p:cNvGraphicFramePr>
            <a:graphicFrameLocks noGrp="1"/>
          </p:cNvGraphicFramePr>
          <p:nvPr>
            <p:ph type="tbl" sz="quarter" idx="13"/>
            <p:extLst>
              <p:ext uri="{D42A27DB-BD31-4B8C-83A1-F6EECF244321}">
                <p14:modId xmlns:p14="http://schemas.microsoft.com/office/powerpoint/2010/main" val="161314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64995415"/>
                    </a:ext>
                  </a:extLst>
                </a:gridCol>
                <a:gridCol w="1645920">
                  <a:extLst>
                    <a:ext uri="{9D8B030D-6E8A-4147-A177-3AD203B41FA5}">
                      <a16:colId xmlns:a16="http://schemas.microsoft.com/office/drawing/2014/main" val="600913656"/>
                    </a:ext>
                  </a:extLst>
                </a:gridCol>
                <a:gridCol w="822960">
                  <a:extLst>
                    <a:ext uri="{9D8B030D-6E8A-4147-A177-3AD203B41FA5}">
                      <a16:colId xmlns:a16="http://schemas.microsoft.com/office/drawing/2014/main" val="477475605"/>
                    </a:ext>
                  </a:extLst>
                </a:gridCol>
                <a:gridCol w="822960">
                  <a:extLst>
                    <a:ext uri="{9D8B030D-6E8A-4147-A177-3AD203B41FA5}">
                      <a16:colId xmlns:a16="http://schemas.microsoft.com/office/drawing/2014/main" val="2088039880"/>
                    </a:ext>
                  </a:extLst>
                </a:gridCol>
                <a:gridCol w="822960">
                  <a:extLst>
                    <a:ext uri="{9D8B030D-6E8A-4147-A177-3AD203B41FA5}">
                      <a16:colId xmlns:a16="http://schemas.microsoft.com/office/drawing/2014/main" val="3922144386"/>
                    </a:ext>
                  </a:extLst>
                </a:gridCol>
                <a:gridCol w="822960">
                  <a:extLst>
                    <a:ext uri="{9D8B030D-6E8A-4147-A177-3AD203B41FA5}">
                      <a16:colId xmlns:a16="http://schemas.microsoft.com/office/drawing/2014/main" val="3927345292"/>
                    </a:ext>
                  </a:extLst>
                </a:gridCol>
                <a:gridCol w="822960">
                  <a:extLst>
                    <a:ext uri="{9D8B030D-6E8A-4147-A177-3AD203B41FA5}">
                      <a16:colId xmlns:a16="http://schemas.microsoft.com/office/drawing/2014/main" val="275887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4592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- 2019-08-30 13:37:44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ไมค์ตัวนี้ต่อยังไงครับ ถ้าผมมีกล้องไอพีอยู่แล้วครับ</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https://scontent.xx.fbcdn.net/v/t1.0-9/69644574_169294124232377_8002312748702629888_n.jpg?_nc_cat=104&amp;_nc_oc=AQmy7lyaG1pvEG8A9YOrv_mXdkMl9Ri6pgFTtcy4TSYNUMIBFcxdk3tWp75ByqvRaqA&amp;_nc_ht=scontent.xx&amp;oh=83dcbfb40a6019f391dd23e48c4cdc02&amp;oe=5DFE547E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0780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Thailand - 2019-08-29 13:29:51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ขอสอบถามหน่อยครับ </a:t>
                      </a:r>
                      <a:r>
                        <a:rPr kumimoji="0" lang="en-US" sz="1000" b="0" i="0" u="none" strike="noStrike" kern="1200" cap="none" spc="0" normalizeH="0" baseline="0" noProof="0">
                          <a:ln>
                            <a:noFill/>
                          </a:ln>
                          <a:solidFill>
                            <a:prstClr val="black"/>
                          </a:solidFill>
                          <a:effectLst/>
                          <a:uLnTx/>
                          <a:uFillTx/>
                          <a:latin typeface="+mn-lt"/>
                          <a:ea typeface="+mn-ea"/>
                          <a:cs typeface="+mn-cs"/>
                        </a:rPr>
                        <a:t>Dvr </a:t>
                      </a:r>
                      <a:r>
                        <a:rPr kumimoji="0" lang="th-TH" sz="1000" b="0" i="0" u="none" strike="noStrike" kern="1200" cap="none" spc="0" normalizeH="0" baseline="0" noProof="0">
                          <a:ln>
                            <a:noFill/>
                          </a:ln>
                          <a:solidFill>
                            <a:prstClr val="black"/>
                          </a:solidFill>
                          <a:effectLst/>
                          <a:uLnTx/>
                          <a:uFillTx/>
                          <a:latin typeface="+mn-lt"/>
                          <a:ea typeface="+mn-ea"/>
                          <a:cs typeface="+mn-cs"/>
                        </a:rPr>
                        <a:t>รุ่น</a:t>
                      </a:r>
                      <a:r>
                        <a:rPr kumimoji="0" lang="en-US" sz="1000" b="0" i="0" u="none" strike="noStrike" kern="1200" cap="none" spc="0" normalizeH="0" baseline="0" noProof="0">
                          <a:ln>
                            <a:noFill/>
                          </a:ln>
                          <a:solidFill>
                            <a:prstClr val="black"/>
                          </a:solidFill>
                          <a:effectLst/>
                          <a:uLnTx/>
                          <a:uFillTx/>
                          <a:latin typeface="+mn-lt"/>
                          <a:ea typeface="+mn-ea"/>
                          <a:cs typeface="+mn-cs"/>
                        </a:rPr>
                        <a:t>Hikvision 7216hqhi-sh</a:t>
                      </a:r>
                      <a:r>
                        <a:rPr kumimoji="0" lang="th-TH" sz="1000" b="0" i="0" u="none" strike="noStrike" kern="1200" cap="none" spc="0" normalizeH="0" baseline="0" noProof="0">
                          <a:ln>
                            <a:noFill/>
                          </a:ln>
                          <a:solidFill>
                            <a:prstClr val="black"/>
                          </a:solidFill>
                          <a:effectLst/>
                          <a:uLnTx/>
                          <a:uFillTx/>
                          <a:latin typeface="+mn-lt"/>
                          <a:ea typeface="+mn-ea"/>
                          <a:cs typeface="+mn-cs"/>
                        </a:rPr>
                        <a:t>ปกติเราต้องอัพเดทเวอร์ชั่นอะไรเพิ่มมั้ยครับ เพราะตั้งแต่ใช้มายังไม่เคยอัพเดทเลย และรุ่นนี้รองรับไอพีแคม มั้ยครับ</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5323696"/>
                  </a:ext>
                </a:extLst>
              </a:tr>
            </a:tbl>
          </a:graphicData>
        </a:graphic>
      </p:graphicFrame>
      <p:sp>
        <p:nvSpPr>
          <p:cNvPr id="4" name="Text Placeholder 3">
            <a:extLst>
              <a:ext uri="{FF2B5EF4-FFF2-40B4-BE49-F238E27FC236}">
                <a16:creationId xmlns:a16="http://schemas.microsoft.com/office/drawing/2014/main" id="{B815CC71-8099-40C7-A8B3-BD067FBE3394}"/>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1205619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4A06D-B679-4AA1-BC76-09C66F8E9F22}"/>
              </a:ext>
            </a:extLst>
          </p:cNvPr>
          <p:cNvSpPr>
            <a:spLocks noGrp="1"/>
          </p:cNvSpPr>
          <p:nvPr>
            <p:ph type="title"/>
          </p:nvPr>
        </p:nvSpPr>
        <p:spPr/>
        <p:txBody>
          <a:bodyPr/>
          <a:lstStyle/>
          <a:p>
            <a:r>
              <a:rPr lang="en-US"/>
              <a:t>Facebook User Posts Table | Hikvision - Facebook - 6 of 10</a:t>
            </a:r>
          </a:p>
        </p:txBody>
      </p:sp>
      <p:graphicFrame>
        <p:nvGraphicFramePr>
          <p:cNvPr id="5" name="Table Placeholder 4">
            <a:extLst>
              <a:ext uri="{FF2B5EF4-FFF2-40B4-BE49-F238E27FC236}">
                <a16:creationId xmlns:a16="http://schemas.microsoft.com/office/drawing/2014/main" id="{D127AE03-1001-4C60-AE76-156AC83439C9}"/>
              </a:ext>
            </a:extLst>
          </p:cNvPr>
          <p:cNvGraphicFramePr>
            <a:graphicFrameLocks noGrp="1"/>
          </p:cNvGraphicFramePr>
          <p:nvPr>
            <p:ph type="tbl" sz="quarter" idx="13"/>
            <p:extLst>
              <p:ext uri="{D42A27DB-BD31-4B8C-83A1-F6EECF244321}">
                <p14:modId xmlns:p14="http://schemas.microsoft.com/office/powerpoint/2010/main" val="403785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2987892"/>
                    </a:ext>
                  </a:extLst>
                </a:gridCol>
                <a:gridCol w="1645920">
                  <a:extLst>
                    <a:ext uri="{9D8B030D-6E8A-4147-A177-3AD203B41FA5}">
                      <a16:colId xmlns:a16="http://schemas.microsoft.com/office/drawing/2014/main" val="443688438"/>
                    </a:ext>
                  </a:extLst>
                </a:gridCol>
                <a:gridCol w="822960">
                  <a:extLst>
                    <a:ext uri="{9D8B030D-6E8A-4147-A177-3AD203B41FA5}">
                      <a16:colId xmlns:a16="http://schemas.microsoft.com/office/drawing/2014/main" val="3590967806"/>
                    </a:ext>
                  </a:extLst>
                </a:gridCol>
                <a:gridCol w="822960">
                  <a:extLst>
                    <a:ext uri="{9D8B030D-6E8A-4147-A177-3AD203B41FA5}">
                      <a16:colId xmlns:a16="http://schemas.microsoft.com/office/drawing/2014/main" val="1089450217"/>
                    </a:ext>
                  </a:extLst>
                </a:gridCol>
                <a:gridCol w="822960">
                  <a:extLst>
                    <a:ext uri="{9D8B030D-6E8A-4147-A177-3AD203B41FA5}">
                      <a16:colId xmlns:a16="http://schemas.microsoft.com/office/drawing/2014/main" val="3288598535"/>
                    </a:ext>
                  </a:extLst>
                </a:gridCol>
                <a:gridCol w="822960">
                  <a:extLst>
                    <a:ext uri="{9D8B030D-6E8A-4147-A177-3AD203B41FA5}">
                      <a16:colId xmlns:a16="http://schemas.microsoft.com/office/drawing/2014/main" val="578288253"/>
                    </a:ext>
                  </a:extLst>
                </a:gridCol>
                <a:gridCol w="822960">
                  <a:extLst>
                    <a:ext uri="{9D8B030D-6E8A-4147-A177-3AD203B41FA5}">
                      <a16:colId xmlns:a16="http://schemas.microsoft.com/office/drawing/2014/main" val="351612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7233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Turkey - 2019-08-27 06:37:03</a:t>
                      </a:r>
                      <a:r>
                        <a:rPr kumimoji="0" lang="en-US" sz="1000" b="0" i="0" u="none" strike="noStrike" kern="1200" cap="none" spc="0" normalizeH="0" baseline="0" noProof="0">
                          <a:ln>
                            <a:noFill/>
                          </a:ln>
                          <a:solidFill>
                            <a:prstClr val="black"/>
                          </a:solidFill>
                          <a:effectLst/>
                          <a:uLnTx/>
                          <a:uFillTx/>
                          <a:latin typeface="+mn-lt"/>
                          <a:ea typeface="+mn-ea"/>
                          <a:cs typeface="+mn-cs"/>
                        </a:rPr>
                        <a:t> 
 2019 Hikvision Marka Videosu- Beyond Just Seeing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https://scontent.xx.fbcdn.net/v/t15.5256-10/s720x720/66881529_679469082519153_37955025426710528_n.jpg?_nc_cat=103&amp;_nc_oc=AQnmxjPmonHmn0410tZ2EWi8i4TbTvdBODS6cIVUfFWl64pi4IIAp1sPxBuEBE7ptPw&amp;_nc_ht=scontent.xx&amp;oh=7f452cfc0163db678cfe80318f524830&amp;oe=5E1229B4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0453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Turkey - 2019-08-26 11:50:38</a:t>
                      </a:r>
                      <a:r>
                        <a:rPr kumimoji="0" lang="en-US" sz="1000" b="0" i="0" u="none" strike="noStrike" kern="1200" cap="none" spc="0" normalizeH="0" baseline="0" noProof="0">
                          <a:ln>
                            <a:noFill/>
                          </a:ln>
                          <a:solidFill>
                            <a:prstClr val="black"/>
                          </a:solidFill>
                          <a:effectLst/>
                          <a:uLnTx/>
                          <a:uFillTx/>
                          <a:latin typeface="+mn-lt"/>
                          <a:ea typeface="+mn-ea"/>
                          <a:cs typeface="+mn-cs"/>
                        </a:rPr>
                        <a:t> 
 2019 Hikvision Marka Videosu- Beyond Just Seeing
#Hikvision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https://scontent.xx.fbcdn.net/v/t15.5256-10/s720x720/69774732_678963772569684_1247892422751420416_n.jpg?_nc_cat=103&amp;_nc_oc=AQkeU7OWfWAmenNiXTyFmZWpYgnNKOyoeZtf652l6DPMtA5BBkeX4Ew2rWrVKnG5dWk&amp;_nc_ht=scontent.xx&amp;oh=dacbdb05c48aa3226d57282287db5b10&amp;oe=5E15B0B0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765373"/>
                  </a:ext>
                </a:extLst>
              </a:tr>
            </a:tbl>
          </a:graphicData>
        </a:graphic>
      </p:graphicFrame>
      <p:sp>
        <p:nvSpPr>
          <p:cNvPr id="4" name="Text Placeholder 3">
            <a:extLst>
              <a:ext uri="{FF2B5EF4-FFF2-40B4-BE49-F238E27FC236}">
                <a16:creationId xmlns:a16="http://schemas.microsoft.com/office/drawing/2014/main" id="{8235DB90-7CE2-457F-AD5D-C86E126AE1FF}"/>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2950040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69CA-B936-4F77-97A9-6BFCED1BD084}"/>
              </a:ext>
            </a:extLst>
          </p:cNvPr>
          <p:cNvSpPr>
            <a:spLocks noGrp="1"/>
          </p:cNvSpPr>
          <p:nvPr>
            <p:ph type="title"/>
          </p:nvPr>
        </p:nvSpPr>
        <p:spPr/>
        <p:txBody>
          <a:bodyPr/>
          <a:lstStyle/>
          <a:p>
            <a:r>
              <a:rPr lang="en-US"/>
              <a:t>Facebook User Posts Table | Hikvision - Facebook - 7 of 10</a:t>
            </a:r>
          </a:p>
        </p:txBody>
      </p:sp>
      <p:graphicFrame>
        <p:nvGraphicFramePr>
          <p:cNvPr id="5" name="Table Placeholder 4">
            <a:extLst>
              <a:ext uri="{FF2B5EF4-FFF2-40B4-BE49-F238E27FC236}">
                <a16:creationId xmlns:a16="http://schemas.microsoft.com/office/drawing/2014/main" id="{D3625085-7B25-4345-A15F-92D5E492CBAF}"/>
              </a:ext>
            </a:extLst>
          </p:cNvPr>
          <p:cNvGraphicFramePr>
            <a:graphicFrameLocks noGrp="1"/>
          </p:cNvGraphicFramePr>
          <p:nvPr>
            <p:ph type="tbl" sz="quarter" idx="13"/>
            <p:extLst>
              <p:ext uri="{D42A27DB-BD31-4B8C-83A1-F6EECF244321}">
                <p14:modId xmlns:p14="http://schemas.microsoft.com/office/powerpoint/2010/main" val="312210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353469"/>
                    </a:ext>
                  </a:extLst>
                </a:gridCol>
                <a:gridCol w="1645920">
                  <a:extLst>
                    <a:ext uri="{9D8B030D-6E8A-4147-A177-3AD203B41FA5}">
                      <a16:colId xmlns:a16="http://schemas.microsoft.com/office/drawing/2014/main" val="3063952302"/>
                    </a:ext>
                  </a:extLst>
                </a:gridCol>
                <a:gridCol w="822960">
                  <a:extLst>
                    <a:ext uri="{9D8B030D-6E8A-4147-A177-3AD203B41FA5}">
                      <a16:colId xmlns:a16="http://schemas.microsoft.com/office/drawing/2014/main" val="2440621402"/>
                    </a:ext>
                  </a:extLst>
                </a:gridCol>
                <a:gridCol w="822960">
                  <a:extLst>
                    <a:ext uri="{9D8B030D-6E8A-4147-A177-3AD203B41FA5}">
                      <a16:colId xmlns:a16="http://schemas.microsoft.com/office/drawing/2014/main" val="1513668304"/>
                    </a:ext>
                  </a:extLst>
                </a:gridCol>
                <a:gridCol w="822960">
                  <a:extLst>
                    <a:ext uri="{9D8B030D-6E8A-4147-A177-3AD203B41FA5}">
                      <a16:colId xmlns:a16="http://schemas.microsoft.com/office/drawing/2014/main" val="2288245684"/>
                    </a:ext>
                  </a:extLst>
                </a:gridCol>
                <a:gridCol w="822960">
                  <a:extLst>
                    <a:ext uri="{9D8B030D-6E8A-4147-A177-3AD203B41FA5}">
                      <a16:colId xmlns:a16="http://schemas.microsoft.com/office/drawing/2014/main" val="3129314385"/>
                    </a:ext>
                  </a:extLst>
                </a:gridCol>
                <a:gridCol w="822960">
                  <a:extLst>
                    <a:ext uri="{9D8B030D-6E8A-4147-A177-3AD203B41FA5}">
                      <a16:colId xmlns:a16="http://schemas.microsoft.com/office/drawing/2014/main" val="37189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951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Turkey - 2019-08-26 10:55:29</a:t>
                      </a:r>
                      <a:r>
                        <a:rPr kumimoji="0" lang="en-US" sz="1000" b="0" i="0" u="none" strike="noStrike" kern="1200" cap="none" spc="0" normalizeH="0" baseline="0" noProof="0">
                          <a:ln>
                            <a:noFill/>
                          </a:ln>
                          <a:solidFill>
                            <a:prstClr val="black"/>
                          </a:solidFill>
                          <a:effectLst/>
                          <a:uLnTx/>
                          <a:uFillTx/>
                          <a:latin typeface="+mn-lt"/>
                          <a:ea typeface="+mn-ea"/>
                          <a:cs typeface="+mn-cs"/>
                        </a:rPr>
                        <a:t> 
 2019 Hikvision Marka Videosu- Beyond Just Seeing
#Hikvision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https://scontent.xx.fbcdn.net/v/t15.5256-10/s720x720/67387993_678940199238708_3207055833724616704_n.jpg?_nc_cat=103&amp;_nc_oc=AQlGWduZ0UVa_ApKp1npdWOBSPisdyuw6QfR63W8G8gJRx8bvlXBkeQ15ZkEdw8vH7I&amp;_nc_ht=scontent.xx&amp;oh=a8caecdf378e8ace2e6cd44e5f6082f0&amp;oe=5E0DE378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1210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Hikvision Italy - 2019-08-24 22:56:08</a:t>
                      </a:r>
                      <a:r>
                        <a:rPr kumimoji="0" lang="it-IT" sz="1000" b="0" i="0" u="none" strike="noStrike" kern="1200" cap="none" spc="0" normalizeH="0" baseline="0" noProof="0">
                          <a:ln>
                            <a:noFill/>
                          </a:ln>
                          <a:solidFill>
                            <a:prstClr val="black"/>
                          </a:solidFill>
                          <a:effectLst/>
                          <a:uLnTx/>
                          <a:uFillTx/>
                          <a:latin typeface="+mn-lt"/>
                          <a:ea typeface="+mn-ea"/>
                          <a:cs typeface="+mn-cs"/>
                        </a:rPr>
                        <a:t> 
 SIETE I NUMERI UNO COMPREREI
TUTTO
VOSTRO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08/26/2019 07:54:15</a:t>
                      </a:r>
                    </a:p>
                  </a:txBody>
                  <a:tcPr/>
                </a:tc>
                <a:extLst>
                  <a:ext uri="{0D108BD9-81ED-4DB2-BD59-A6C34878D82A}">
                    <a16:rowId xmlns:a16="http://schemas.microsoft.com/office/drawing/2014/main" val="243254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Indonesia - 2019-08-23 11:59:36</a:t>
                      </a:r>
                      <a:r>
                        <a:rPr kumimoji="0" lang="en-US" sz="1000" b="0" i="0" u="none" strike="noStrike" kern="1200" cap="none" spc="0" normalizeH="0" baseline="0" noProof="0">
                          <a:ln>
                            <a:noFill/>
                          </a:ln>
                          <a:solidFill>
                            <a:prstClr val="black"/>
                          </a:solidFill>
                          <a:effectLst/>
                          <a:uLnTx/>
                          <a:uFillTx/>
                          <a:latin typeface="+mn-lt"/>
                          <a:ea typeface="+mn-ea"/>
                          <a:cs typeface="+mn-cs"/>
                        </a:rPr>
                        <a:t> 
 Hikvision Indonesia Solusi Kamera CCTV Terlengkap dan Termurah di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86788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Indonesia - 2019-08-23 10:12:06</a:t>
                      </a:r>
                      <a:r>
                        <a:rPr kumimoji="0" lang="en-US" sz="1000" b="0" i="0" u="none" strike="noStrike" kern="1200" cap="none" spc="0" normalizeH="0" baseline="0" noProof="0">
                          <a:ln>
                            <a:noFill/>
                          </a:ln>
                          <a:solidFill>
                            <a:prstClr val="black"/>
                          </a:solidFill>
                          <a:effectLst/>
                          <a:uLnTx/>
                          <a:uFillTx/>
                          <a:latin typeface="+mn-lt"/>
                          <a:ea typeface="+mn-ea"/>
                          <a:cs typeface="+mn-cs"/>
                        </a:rPr>
                        <a:t> 
 Sangat menarik dan menunjang tuk jalin kerjasama lebih erat dgn hikvision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9466145"/>
                  </a:ext>
                </a:extLst>
              </a:tr>
            </a:tbl>
          </a:graphicData>
        </a:graphic>
      </p:graphicFrame>
      <p:sp>
        <p:nvSpPr>
          <p:cNvPr id="4" name="Text Placeholder 3">
            <a:extLst>
              <a:ext uri="{FF2B5EF4-FFF2-40B4-BE49-F238E27FC236}">
                <a16:creationId xmlns:a16="http://schemas.microsoft.com/office/drawing/2014/main" id="{F19E0DD2-87E8-4E2D-8AEA-84C1707EF559}"/>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3887737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E65DD-4E78-4CFE-8695-E18C394BF030}"/>
              </a:ext>
            </a:extLst>
          </p:cNvPr>
          <p:cNvSpPr>
            <a:spLocks noGrp="1"/>
          </p:cNvSpPr>
          <p:nvPr>
            <p:ph type="title"/>
          </p:nvPr>
        </p:nvSpPr>
        <p:spPr/>
        <p:txBody>
          <a:bodyPr/>
          <a:lstStyle/>
          <a:p>
            <a:r>
              <a:rPr lang="en-US"/>
              <a:t>Facebook User Posts Table | Hikvision - Facebook - 8 of 10</a:t>
            </a:r>
          </a:p>
        </p:txBody>
      </p:sp>
      <p:graphicFrame>
        <p:nvGraphicFramePr>
          <p:cNvPr id="5" name="Table Placeholder 4">
            <a:extLst>
              <a:ext uri="{FF2B5EF4-FFF2-40B4-BE49-F238E27FC236}">
                <a16:creationId xmlns:a16="http://schemas.microsoft.com/office/drawing/2014/main" id="{B7763EDB-2AF9-4494-BC58-3D81CF49A826}"/>
              </a:ext>
            </a:extLst>
          </p:cNvPr>
          <p:cNvGraphicFramePr>
            <a:graphicFrameLocks noGrp="1"/>
          </p:cNvGraphicFramePr>
          <p:nvPr>
            <p:ph type="tbl" sz="quarter" idx="13"/>
            <p:extLst>
              <p:ext uri="{D42A27DB-BD31-4B8C-83A1-F6EECF244321}">
                <p14:modId xmlns:p14="http://schemas.microsoft.com/office/powerpoint/2010/main" val="209079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63969144"/>
                    </a:ext>
                  </a:extLst>
                </a:gridCol>
                <a:gridCol w="1645920">
                  <a:extLst>
                    <a:ext uri="{9D8B030D-6E8A-4147-A177-3AD203B41FA5}">
                      <a16:colId xmlns:a16="http://schemas.microsoft.com/office/drawing/2014/main" val="3237333036"/>
                    </a:ext>
                  </a:extLst>
                </a:gridCol>
                <a:gridCol w="822960">
                  <a:extLst>
                    <a:ext uri="{9D8B030D-6E8A-4147-A177-3AD203B41FA5}">
                      <a16:colId xmlns:a16="http://schemas.microsoft.com/office/drawing/2014/main" val="995316182"/>
                    </a:ext>
                  </a:extLst>
                </a:gridCol>
                <a:gridCol w="822960">
                  <a:extLst>
                    <a:ext uri="{9D8B030D-6E8A-4147-A177-3AD203B41FA5}">
                      <a16:colId xmlns:a16="http://schemas.microsoft.com/office/drawing/2014/main" val="2998380015"/>
                    </a:ext>
                  </a:extLst>
                </a:gridCol>
                <a:gridCol w="822960">
                  <a:extLst>
                    <a:ext uri="{9D8B030D-6E8A-4147-A177-3AD203B41FA5}">
                      <a16:colId xmlns:a16="http://schemas.microsoft.com/office/drawing/2014/main" val="3623679881"/>
                    </a:ext>
                  </a:extLst>
                </a:gridCol>
                <a:gridCol w="822960">
                  <a:extLst>
                    <a:ext uri="{9D8B030D-6E8A-4147-A177-3AD203B41FA5}">
                      <a16:colId xmlns:a16="http://schemas.microsoft.com/office/drawing/2014/main" val="4282045475"/>
                    </a:ext>
                  </a:extLst>
                </a:gridCol>
                <a:gridCol w="822960">
                  <a:extLst>
                    <a:ext uri="{9D8B030D-6E8A-4147-A177-3AD203B41FA5}">
                      <a16:colId xmlns:a16="http://schemas.microsoft.com/office/drawing/2014/main" val="2497338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11186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Indonesia - 2019-08-23 09:39:23</a:t>
                      </a:r>
                      <a:r>
                        <a:rPr kumimoji="0" lang="en-US" sz="1000" b="0" i="0" u="none" strike="noStrike" kern="1200" cap="none" spc="0" normalizeH="0" baseline="0" noProof="0">
                          <a:ln>
                            <a:noFill/>
                          </a:ln>
                          <a:solidFill>
                            <a:prstClr val="black"/>
                          </a:solidFill>
                          <a:effectLst/>
                          <a:uLnTx/>
                          <a:uFillTx/>
                          <a:latin typeface="+mn-lt"/>
                          <a:ea typeface="+mn-ea"/>
                          <a:cs typeface="+mn-cs"/>
                        </a:rPr>
                        <a:t> 
 Waaw keren hikvision 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52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Philippines - 2019-08-16 17:12:15</a:t>
                      </a:r>
                      <a:r>
                        <a:rPr kumimoji="0" lang="en-US" sz="1000" b="0" i="0" u="none" strike="noStrike" kern="1200" cap="none" spc="0" normalizeH="0" baseline="0" noProof="0">
                          <a:ln>
                            <a:noFill/>
                          </a:ln>
                          <a:solidFill>
                            <a:prstClr val="black"/>
                          </a:solidFill>
                          <a:effectLst/>
                          <a:uLnTx/>
                          <a:uFillTx/>
                          <a:latin typeface="+mn-lt"/>
                          <a:ea typeface="+mn-ea"/>
                          <a:cs typeface="+mn-cs"/>
                        </a:rPr>
                        <a:t> 
 #HELP
Pano config ng dvr using ddns 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39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Philippines - 2019-08-06 15:45:29</a:t>
                      </a:r>
                      <a:r>
                        <a:rPr kumimoji="0" lang="en-US" sz="1000" b="0" i="0" u="none" strike="noStrike" kern="1200" cap="none" spc="0" normalizeH="0" baseline="0" noProof="0">
                          <a:ln>
                            <a:noFill/>
                          </a:ln>
                          <a:solidFill>
                            <a:prstClr val="black"/>
                          </a:solidFill>
                          <a:effectLst/>
                          <a:uLnTx/>
                          <a:uFillTx/>
                          <a:latin typeface="+mn-lt"/>
                          <a:ea typeface="+mn-ea"/>
                          <a:cs typeface="+mn-cs"/>
                        </a:rPr>
                        <a:t> 
 hi i would like to replace my PoE Connector has been damage by water but i dont know what is wirings color coding Model HWI-B121H-M Hikvision CCTV IP Camera thank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https://scontent.xx.fbcdn.net/v/t1.0-9/s720x720/68536351_2607166885962172_1307685273819152384_o.jpg?_nc_cat=107&amp;_nc_oc=AQn_3Dy5pfdJpt98Wg-NoSRfDuIQa5mvjmVenKg4R6ryER1ALT-onX9nRmlVbQPavto&amp;_nc_ht=scontent.xx&amp;oh=05a696d3eecc3cb15a1b50d79ab32ee4&amp;oe=5DE42450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855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Hikvision Pakistan - 2019-07-30 18:06:15</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9191003"/>
                  </a:ext>
                </a:extLst>
              </a:tr>
            </a:tbl>
          </a:graphicData>
        </a:graphic>
      </p:graphicFrame>
      <p:sp>
        <p:nvSpPr>
          <p:cNvPr id="4" name="Text Placeholder 3">
            <a:extLst>
              <a:ext uri="{FF2B5EF4-FFF2-40B4-BE49-F238E27FC236}">
                <a16:creationId xmlns:a16="http://schemas.microsoft.com/office/drawing/2014/main" id="{AC6FF651-5B91-4198-8F59-666970D62B0B}"/>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897195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B32B-3282-4F79-A336-50A33CEE0A7A}"/>
              </a:ext>
            </a:extLst>
          </p:cNvPr>
          <p:cNvSpPr>
            <a:spLocks noGrp="1"/>
          </p:cNvSpPr>
          <p:nvPr>
            <p:ph type="title"/>
          </p:nvPr>
        </p:nvSpPr>
        <p:spPr/>
        <p:txBody>
          <a:bodyPr/>
          <a:lstStyle/>
          <a:p>
            <a:r>
              <a:rPr lang="en-US"/>
              <a:t>Facebook User Posts Table | Hikvision - Facebook - 9 of 10</a:t>
            </a:r>
          </a:p>
        </p:txBody>
      </p:sp>
      <p:graphicFrame>
        <p:nvGraphicFramePr>
          <p:cNvPr id="5" name="Table Placeholder 4">
            <a:extLst>
              <a:ext uri="{FF2B5EF4-FFF2-40B4-BE49-F238E27FC236}">
                <a16:creationId xmlns:a16="http://schemas.microsoft.com/office/drawing/2014/main" id="{8E114262-E661-4BFB-AD04-19CB0C9807D7}"/>
              </a:ext>
            </a:extLst>
          </p:cNvPr>
          <p:cNvGraphicFramePr>
            <a:graphicFrameLocks noGrp="1"/>
          </p:cNvGraphicFramePr>
          <p:nvPr>
            <p:ph type="tbl" sz="quarter" idx="13"/>
            <p:extLst>
              <p:ext uri="{D42A27DB-BD31-4B8C-83A1-F6EECF244321}">
                <p14:modId xmlns:p14="http://schemas.microsoft.com/office/powerpoint/2010/main" val="121695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8465921"/>
                    </a:ext>
                  </a:extLst>
                </a:gridCol>
                <a:gridCol w="1645920">
                  <a:extLst>
                    <a:ext uri="{9D8B030D-6E8A-4147-A177-3AD203B41FA5}">
                      <a16:colId xmlns:a16="http://schemas.microsoft.com/office/drawing/2014/main" val="3311894610"/>
                    </a:ext>
                  </a:extLst>
                </a:gridCol>
                <a:gridCol w="822960">
                  <a:extLst>
                    <a:ext uri="{9D8B030D-6E8A-4147-A177-3AD203B41FA5}">
                      <a16:colId xmlns:a16="http://schemas.microsoft.com/office/drawing/2014/main" val="778593045"/>
                    </a:ext>
                  </a:extLst>
                </a:gridCol>
                <a:gridCol w="822960">
                  <a:extLst>
                    <a:ext uri="{9D8B030D-6E8A-4147-A177-3AD203B41FA5}">
                      <a16:colId xmlns:a16="http://schemas.microsoft.com/office/drawing/2014/main" val="1394933544"/>
                    </a:ext>
                  </a:extLst>
                </a:gridCol>
                <a:gridCol w="822960">
                  <a:extLst>
                    <a:ext uri="{9D8B030D-6E8A-4147-A177-3AD203B41FA5}">
                      <a16:colId xmlns:a16="http://schemas.microsoft.com/office/drawing/2014/main" val="2346410084"/>
                    </a:ext>
                  </a:extLst>
                </a:gridCol>
                <a:gridCol w="822960">
                  <a:extLst>
                    <a:ext uri="{9D8B030D-6E8A-4147-A177-3AD203B41FA5}">
                      <a16:colId xmlns:a16="http://schemas.microsoft.com/office/drawing/2014/main" val="1115398651"/>
                    </a:ext>
                  </a:extLst>
                </a:gridCol>
                <a:gridCol w="822960">
                  <a:extLst>
                    <a:ext uri="{9D8B030D-6E8A-4147-A177-3AD203B41FA5}">
                      <a16:colId xmlns:a16="http://schemas.microsoft.com/office/drawing/2014/main" val="397944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2024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Indonesia - 2019-07-08 03:05:23</a:t>
                      </a:r>
                      <a:r>
                        <a:rPr kumimoji="0" lang="en-US" sz="1000" b="0" i="0" u="none" strike="noStrike" kern="1200" cap="none" spc="0" normalizeH="0" baseline="0" noProof="0">
                          <a:ln>
                            <a:noFill/>
                          </a:ln>
                          <a:solidFill>
                            <a:prstClr val="black"/>
                          </a:solidFill>
                          <a:effectLst/>
                          <a:uLnTx/>
                          <a:uFillTx/>
                          <a:latin typeface="+mn-lt"/>
                          <a:ea typeface="+mn-ea"/>
                          <a:cs typeface="+mn-cs"/>
                        </a:rPr>
                        <a:t> 
 All, mohon share nya yang sudah pakai mesin absen dari Hikvision ( iVMS-4200 ). Apakah sdh memenuhi semua feature absen kantor yang dibutuhkan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https://external.xx.fbcdn.net/safe_image.php?d=AQB1pC-eThopYLsn&amp;w=720&amp;h=720&amp;url=https%3A%2F%2Fi.ytimg.com%2Fvi%2FbPJHVz5Fbo8%2Fmaxresdefault.jpg&amp;cfs=1&amp;_nc_hash=AQASXklUWCAEjPYP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345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Philippines - 2019-07-05 06:02:04</a:t>
                      </a:r>
                      <a:r>
                        <a:rPr kumimoji="0" lang="en-US" sz="1000" b="0" i="0" u="none" strike="noStrike" kern="1200" cap="none" spc="0" normalizeH="0" baseline="0" noProof="0">
                          <a:ln>
                            <a:noFill/>
                          </a:ln>
                          <a:solidFill>
                            <a:prstClr val="black"/>
                          </a:solidFill>
                          <a:effectLst/>
                          <a:uLnTx/>
                          <a:uFillTx/>
                          <a:latin typeface="+mn-lt"/>
                          <a:ea typeface="+mn-ea"/>
                          <a:cs typeface="+mn-cs"/>
                        </a:rPr>
                        <a:t> 
 Good and best quality Cctv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635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Hikvision Philippines - 2019-07-04 04:43:09</a:t>
                      </a:r>
                      <a:r>
                        <a:rPr kumimoji="0" lang="fr-FR" sz="1000" b="0" i="0" u="none" strike="noStrike" kern="1200" cap="none" spc="0" normalizeH="0" baseline="0" noProof="0">
                          <a:ln>
                            <a:noFill/>
                          </a:ln>
                          <a:solidFill>
                            <a:prstClr val="black"/>
                          </a:solidFill>
                          <a:effectLst/>
                          <a:uLnTx/>
                          <a:uFillTx/>
                          <a:latin typeface="+mn-lt"/>
                          <a:ea typeface="+mn-ea"/>
                          <a:cs typeface="+mn-cs"/>
                        </a:rPr>
                        <a:t> 
 #HikVisionForMe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473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Hikvision Indonesia - 2019-06-27 07:24:12</a:t>
                      </a:r>
                      <a:r>
                        <a:rPr kumimoji="0" lang="en-US" sz="1000" b="0" i="0" u="none" strike="noStrike" kern="1200" cap="none" spc="0" normalizeH="0" baseline="0" noProof="0">
                          <a:ln>
                            <a:noFill/>
                          </a:ln>
                          <a:solidFill>
                            <a:prstClr val="black"/>
                          </a:solidFill>
                          <a:effectLst/>
                          <a:uLnTx/>
                          <a:uFillTx/>
                          <a:latin typeface="+mn-lt"/>
                          <a:ea typeface="+mn-ea"/>
                          <a:cs typeface="+mn-cs"/>
                        </a:rPr>
                        <a:t> 
 Selamat siang kakak-kakak sekalian.
mohon bantuannya, saya ingin live streaming camera saya di vlc. setelah saya ikuti tutorial di manual book  tetapi vlc saya tidak bisa memutarnya. Saya juga sudah coba atasi dengan memperbaiki vlc saya tapi juga belum bisa mengatasi masalah. mohon bantuannya.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7628334"/>
                  </a:ext>
                </a:extLst>
              </a:tr>
            </a:tbl>
          </a:graphicData>
        </a:graphic>
      </p:graphicFrame>
      <p:sp>
        <p:nvSpPr>
          <p:cNvPr id="4" name="Text Placeholder 3">
            <a:extLst>
              <a:ext uri="{FF2B5EF4-FFF2-40B4-BE49-F238E27FC236}">
                <a16:creationId xmlns:a16="http://schemas.microsoft.com/office/drawing/2014/main" id="{A41E2597-66D8-4591-B23D-70FE489A77CF}"/>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4154151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A0B3-25E0-46D9-9CC8-6F3F31531891}"/>
              </a:ext>
            </a:extLst>
          </p:cNvPr>
          <p:cNvSpPr>
            <a:spLocks noGrp="1"/>
          </p:cNvSpPr>
          <p:nvPr>
            <p:ph type="title"/>
          </p:nvPr>
        </p:nvSpPr>
        <p:spPr/>
        <p:txBody>
          <a:bodyPr/>
          <a:lstStyle/>
          <a:p>
            <a:r>
              <a:rPr lang="en-US"/>
              <a:t>Facebook User Posts Table | Hikvision - Facebook - 10 of 10</a:t>
            </a:r>
          </a:p>
        </p:txBody>
      </p:sp>
      <p:graphicFrame>
        <p:nvGraphicFramePr>
          <p:cNvPr id="5" name="Table Placeholder 4">
            <a:extLst>
              <a:ext uri="{FF2B5EF4-FFF2-40B4-BE49-F238E27FC236}">
                <a16:creationId xmlns:a16="http://schemas.microsoft.com/office/drawing/2014/main" id="{D6ED4594-A68B-4C1D-AA32-4EBB914B2308}"/>
              </a:ext>
            </a:extLst>
          </p:cNvPr>
          <p:cNvGraphicFramePr>
            <a:graphicFrameLocks noGrp="1"/>
          </p:cNvGraphicFramePr>
          <p:nvPr>
            <p:ph type="tbl" sz="quarter" idx="13"/>
            <p:extLst>
              <p:ext uri="{D42A27DB-BD31-4B8C-83A1-F6EECF244321}">
                <p14:modId xmlns:p14="http://schemas.microsoft.com/office/powerpoint/2010/main" val="258565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16895770"/>
                    </a:ext>
                  </a:extLst>
                </a:gridCol>
                <a:gridCol w="1645920">
                  <a:extLst>
                    <a:ext uri="{9D8B030D-6E8A-4147-A177-3AD203B41FA5}">
                      <a16:colId xmlns:a16="http://schemas.microsoft.com/office/drawing/2014/main" val="3698578164"/>
                    </a:ext>
                  </a:extLst>
                </a:gridCol>
                <a:gridCol w="822960">
                  <a:extLst>
                    <a:ext uri="{9D8B030D-6E8A-4147-A177-3AD203B41FA5}">
                      <a16:colId xmlns:a16="http://schemas.microsoft.com/office/drawing/2014/main" val="1914879418"/>
                    </a:ext>
                  </a:extLst>
                </a:gridCol>
                <a:gridCol w="822960">
                  <a:extLst>
                    <a:ext uri="{9D8B030D-6E8A-4147-A177-3AD203B41FA5}">
                      <a16:colId xmlns:a16="http://schemas.microsoft.com/office/drawing/2014/main" val="3230314701"/>
                    </a:ext>
                  </a:extLst>
                </a:gridCol>
                <a:gridCol w="822960">
                  <a:extLst>
                    <a:ext uri="{9D8B030D-6E8A-4147-A177-3AD203B41FA5}">
                      <a16:colId xmlns:a16="http://schemas.microsoft.com/office/drawing/2014/main" val="3447172882"/>
                    </a:ext>
                  </a:extLst>
                </a:gridCol>
                <a:gridCol w="822960">
                  <a:extLst>
                    <a:ext uri="{9D8B030D-6E8A-4147-A177-3AD203B41FA5}">
                      <a16:colId xmlns:a16="http://schemas.microsoft.com/office/drawing/2014/main" val="2531255959"/>
                    </a:ext>
                  </a:extLst>
                </a:gridCol>
                <a:gridCol w="822960">
                  <a:extLst>
                    <a:ext uri="{9D8B030D-6E8A-4147-A177-3AD203B41FA5}">
                      <a16:colId xmlns:a16="http://schemas.microsoft.com/office/drawing/2014/main" val="380854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6109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Hikvision Italy - 2019-06-23 19:10:04</a:t>
                      </a:r>
                      <a:r>
                        <a:rPr kumimoji="0" lang="it-IT" sz="1000" b="0" i="0" u="none" strike="noStrike" kern="1200" cap="none" spc="0" normalizeH="0" baseline="0" noProof="0">
                          <a:ln>
                            <a:noFill/>
                          </a:ln>
                          <a:solidFill>
                            <a:prstClr val="black"/>
                          </a:solidFill>
                          <a:effectLst/>
                          <a:uLnTx/>
                          <a:uFillTx/>
                          <a:latin typeface="+mn-lt"/>
                          <a:ea typeface="+mn-ea"/>
                          <a:cs typeface="+mn-cs"/>
                        </a:rPr>
                        <a:t> 
 Salve. Ho un problema con un DVR. Quando utilizzo lo zoom non entra in funzione la messa a fuoco automatica e l'immagine risulta sfocata. Cosa può essere?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https://scontent.xx.fbcdn.net/v/t1.0-9/s720x720/64926792_10219231628052689_5389251300036706304_o.jpg?_nc_cat=100&amp;_nc_oc=AQkiHM1C-vpozu4jxcxmAIWk2kZH8vJVztQY8Qke2BHbegTKs6XSsoQ2n0JDtNAH0B0&amp;_nc_ht=scontent.xx&amp;oh=c019783e9aea4dddd059fcd80cc76f4c&amp;oe=5DC6EB64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8644714"/>
                  </a:ext>
                </a:extLst>
              </a:tr>
            </a:tbl>
          </a:graphicData>
        </a:graphic>
      </p:graphicFrame>
      <p:sp>
        <p:nvSpPr>
          <p:cNvPr id="4" name="Text Placeholder 3">
            <a:extLst>
              <a:ext uri="{FF2B5EF4-FFF2-40B4-BE49-F238E27FC236}">
                <a16:creationId xmlns:a16="http://schemas.microsoft.com/office/drawing/2014/main" id="{23307AFC-7E90-47AE-968F-A0F808BD7E7E}"/>
              </a:ext>
            </a:extLst>
          </p:cNvPr>
          <p:cNvSpPr>
            <a:spLocks noGrp="1"/>
          </p:cNvSpPr>
          <p:nvPr>
            <p:ph type="body" sz="quarter" idx="14"/>
          </p:nvPr>
        </p:nvSpPr>
        <p:spPr/>
        <p:txBody>
          <a:bodyPr/>
          <a:lstStyle/>
          <a:p>
            <a:r>
              <a:rPr lang="en-US"/>
              <a:t>01/01/2019 - 09/06/2019</a:t>
            </a:r>
          </a:p>
        </p:txBody>
      </p:sp>
    </p:spTree>
    <p:extLst>
      <p:ext uri="{BB962C8B-B14F-4D97-AF65-F5344CB8AC3E}">
        <p14:creationId xmlns:p14="http://schemas.microsoft.com/office/powerpoint/2010/main" val="39147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1194</Words>
  <Application>Microsoft Office PowerPoint</Application>
  <PresentationFormat>On-screen Show (4:3)</PresentationFormat>
  <Paragraphs>265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User Posts Table | Hikvision - Facebook - 1 of 10</vt:lpstr>
      <vt:lpstr>Facebook User Posts Table | Hikvision - Facebook - 2 of 10</vt:lpstr>
      <vt:lpstr>Facebook User Posts Table | Hikvision - Facebook - 3 of 10</vt:lpstr>
      <vt:lpstr>Facebook User Posts Table | Hikvision - Facebook - 4 of 10</vt:lpstr>
      <vt:lpstr>Facebook User Posts Table | Hikvision - Facebook - 5 of 10</vt:lpstr>
      <vt:lpstr>Facebook User Posts Table | Hikvision - Facebook - 6 of 10</vt:lpstr>
      <vt:lpstr>Facebook User Posts Table | Hikvision - Facebook - 7 of 10</vt:lpstr>
      <vt:lpstr>Facebook User Posts Table | Hikvision - Facebook - 8 of 10</vt:lpstr>
      <vt:lpstr>Facebook User Posts Table | Hikvision - Facebook - 9 of 10</vt:lpstr>
      <vt:lpstr>Facebook User Posts Table | Hikvision - Facebook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Hikvision - Facebook - 1 of 10</dc:title>
  <dc:creator>Frederik Peiniger</dc:creator>
  <cp:lastModifiedBy>Frederik Peiniger</cp:lastModifiedBy>
  <cp:revision>1</cp:revision>
  <dcterms:created xsi:type="dcterms:W3CDTF">2019-09-06T07:01:13Z</dcterms:created>
  <dcterms:modified xsi:type="dcterms:W3CDTF">2019-09-06T07:03:11Z</dcterms:modified>
</cp:coreProperties>
</file>