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81" d="100"/>
          <a:sy n="81" d="100"/>
        </p:scale>
        <p:origin x="108" y="9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Hikvision USA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Sheet1!$A$2:$A$92</c:f>
            </c:multiLvlStrRef>
          </c:cat>
          <c:val>
            <c:numRef>
              <c:f>Sheet1!$B$2:$B$92</c:f>
            </c:numRef>
          </c:val>
          <c:smooth val="0"/>
          <c:extLst>
            <c:ext xmlns:c16="http://schemas.microsoft.com/office/drawing/2014/chart" uri="{C3380CC4-5D6E-409C-BE32-E72D297353CC}">
              <c16:uniqueId val="{00000000-48BC-407D-A1CC-93D4CC3455DC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Hikvision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Sheet1!$A$2:$A$92</c:f>
            </c:multiLvlStrRef>
          </c:cat>
          <c:val>
            <c:numRef>
              <c:f>Sheet1!$C$2:$C$92</c:f>
            </c:numRef>
          </c:val>
          <c:smooth val="0"/>
          <c:extLst>
            <c:ext xmlns:c16="http://schemas.microsoft.com/office/drawing/2014/chart" uri="{C3380CC4-5D6E-409C-BE32-E72D297353CC}">
              <c16:uniqueId val="{00000001-48BC-407D-A1CC-93D4CC3455DC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Hikvision do Brasil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Sheet1!$A$2:$A$92</c:f>
            </c:multiLvlStrRef>
          </c:cat>
          <c:val>
            <c:numRef>
              <c:f>Sheet1!$D$2:$D$92</c:f>
            </c:numRef>
          </c:val>
          <c:smooth val="0"/>
          <c:extLst>
            <c:ext xmlns:c16="http://schemas.microsoft.com/office/drawing/2014/chart" uri="{C3380CC4-5D6E-409C-BE32-E72D297353CC}">
              <c16:uniqueId val="{00000002-48BC-407D-A1CC-93D4CC3455DC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Hikvision Latam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Sheet1!$A$2:$A$92</c:f>
            </c:multiLvlStrRef>
          </c:cat>
          <c:val>
            <c:numRef>
              <c:f>Sheet1!$E$2:$E$92</c:f>
            </c:numRef>
          </c:val>
          <c:smooth val="0"/>
          <c:extLst>
            <c:ext xmlns:c16="http://schemas.microsoft.com/office/drawing/2014/chart" uri="{C3380CC4-5D6E-409C-BE32-E72D297353CC}">
              <c16:uniqueId val="{00000003-48BC-407D-A1CC-93D4CC3455DC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Hikvision Europe</c:v>
                </c:pt>
              </c:strCache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Sheet1!$A$2:$A$92</c:f>
            </c:multiLvlStrRef>
          </c:cat>
          <c:val>
            <c:numRef>
              <c:f>Sheet1!$F$2:$F$92</c:f>
            </c:numRef>
          </c:val>
          <c:smooth val="0"/>
          <c:extLst>
            <c:ext xmlns:c16="http://schemas.microsoft.com/office/drawing/2014/chart" uri="{C3380CC4-5D6E-409C-BE32-E72D297353CC}">
              <c16:uniqueId val="{00000004-48BC-407D-A1CC-93D4CC3455DC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Hikvision Thailand</c:v>
                </c:pt>
              </c:strCache>
            </c:strRef>
          </c:tx>
          <c:spPr>
            <a:ln w="28575" cap="rnd">
              <a:solidFill>
                <a:schemeClr val="accent6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Sheet1!$A$2:$A$92</c:f>
            </c:multiLvlStrRef>
          </c:cat>
          <c:val>
            <c:numRef>
              <c:f>Sheet1!$G$2:$G$92</c:f>
            </c:numRef>
          </c:val>
          <c:smooth val="0"/>
          <c:extLst>
            <c:ext xmlns:c16="http://schemas.microsoft.com/office/drawing/2014/chart" uri="{C3380CC4-5D6E-409C-BE32-E72D297353CC}">
              <c16:uniqueId val="{00000005-48BC-407D-A1CC-93D4CC3455DC}"/>
            </c:ext>
          </c:extLst>
        </c:ser>
        <c:ser>
          <c:idx val="6"/>
          <c:order val="6"/>
          <c:tx>
            <c:strRef>
              <c:f>Sheet1!$H$1</c:f>
              <c:strCache>
                <c:ptCount val="1"/>
                <c:pt idx="0">
                  <c:v>Hikvision MENA</c:v>
                </c:pt>
              </c:strCache>
            </c:strRef>
          </c:tx>
          <c:spPr>
            <a:ln w="28575" cap="rnd">
              <a:solidFill>
                <a:schemeClr val="accent1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Sheet1!$A$2:$A$92</c:f>
            </c:multiLvlStrRef>
          </c:cat>
          <c:val>
            <c:numRef>
              <c:f>Sheet1!$H$2:$H$92</c:f>
            </c:numRef>
          </c:val>
          <c:smooth val="0"/>
          <c:extLst>
            <c:ext xmlns:c16="http://schemas.microsoft.com/office/drawing/2014/chart" uri="{C3380CC4-5D6E-409C-BE32-E72D297353CC}">
              <c16:uniqueId val="{00000006-48BC-407D-A1CC-93D4CC3455DC}"/>
            </c:ext>
          </c:extLst>
        </c:ser>
        <c:ser>
          <c:idx val="7"/>
          <c:order val="7"/>
          <c:tx>
            <c:strRef>
              <c:f>Sheet1!$I$1</c:f>
              <c:strCache>
                <c:ptCount val="1"/>
                <c:pt idx="0">
                  <c:v>Hikvision Turkey</c:v>
                </c:pt>
              </c:strCache>
            </c:strRef>
          </c:tx>
          <c:spPr>
            <a:ln w="28575" cap="rnd">
              <a:solidFill>
                <a:schemeClr val="accent2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Sheet1!$A$2:$A$92</c:f>
            </c:multiLvlStrRef>
          </c:cat>
          <c:val>
            <c:numRef>
              <c:f>Sheet1!$I$2:$I$92</c:f>
            </c:numRef>
          </c:val>
          <c:smooth val="0"/>
          <c:extLst>
            <c:ext xmlns:c16="http://schemas.microsoft.com/office/drawing/2014/chart" uri="{C3380CC4-5D6E-409C-BE32-E72D297353CC}">
              <c16:uniqueId val="{00000007-48BC-407D-A1CC-93D4CC3455DC}"/>
            </c:ext>
          </c:extLst>
        </c:ser>
        <c:ser>
          <c:idx val="8"/>
          <c:order val="8"/>
          <c:tx>
            <c:strRef>
              <c:f>Sheet1!$J$1</c:f>
              <c:strCache>
                <c:ptCount val="1"/>
                <c:pt idx="0">
                  <c:v>Hikvision Asia Pacific</c:v>
                </c:pt>
              </c:strCache>
            </c:strRef>
          </c:tx>
          <c:spPr>
            <a:ln w="28575" cap="rnd">
              <a:solidFill>
                <a:schemeClr val="accent3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Sheet1!$A$2:$A$92</c:f>
            </c:multiLvlStrRef>
          </c:cat>
          <c:val>
            <c:numRef>
              <c:f>Sheet1!$J$2:$J$92</c:f>
            </c:numRef>
          </c:val>
          <c:smooth val="0"/>
          <c:extLst>
            <c:ext xmlns:c16="http://schemas.microsoft.com/office/drawing/2014/chart" uri="{C3380CC4-5D6E-409C-BE32-E72D297353CC}">
              <c16:uniqueId val="{00000008-48BC-407D-A1CC-93D4CC3455DC}"/>
            </c:ext>
          </c:extLst>
        </c:ser>
        <c:ser>
          <c:idx val="9"/>
          <c:order val="9"/>
          <c:tx>
            <c:strRef>
              <c:f>Sheet1!$K$1</c:f>
              <c:strCache>
                <c:ptCount val="1"/>
                <c:pt idx="0">
                  <c:v>Hikvision UK &amp; Ireland</c:v>
                </c:pt>
              </c:strCache>
            </c:strRef>
          </c:tx>
          <c:spPr>
            <a:ln w="28575" cap="rnd">
              <a:solidFill>
                <a:schemeClr val="accent4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Sheet1!$A$2:$A$92</c:f>
            </c:multiLvlStrRef>
          </c:cat>
          <c:val>
            <c:numRef>
              <c:f>Sheet1!$K$2:$K$92</c:f>
            </c:numRef>
          </c:val>
          <c:smooth val="0"/>
          <c:extLst>
            <c:ext xmlns:c16="http://schemas.microsoft.com/office/drawing/2014/chart" uri="{C3380CC4-5D6E-409C-BE32-E72D297353CC}">
              <c16:uniqueId val="{00000009-48BC-407D-A1CC-93D4CC3455DC}"/>
            </c:ext>
          </c:extLst>
        </c:ser>
        <c:ser>
          <c:idx val="10"/>
          <c:order val="10"/>
          <c:tx>
            <c:strRef>
              <c:f>Sheet1!$L$1</c:f>
              <c:strCache>
                <c:ptCount val="1"/>
                <c:pt idx="0">
                  <c:v>Hikvision Africa</c:v>
                </c:pt>
              </c:strCache>
            </c:strRef>
          </c:tx>
          <c:spPr>
            <a:ln w="28575" cap="rnd">
              <a:solidFill>
                <a:schemeClr val="accent5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Sheet1!$A$2:$A$92</c:f>
            </c:multiLvlStrRef>
          </c:cat>
          <c:val>
            <c:numRef>
              <c:f>Sheet1!$L$2:$L$92</c:f>
            </c:numRef>
          </c:val>
          <c:smooth val="0"/>
          <c:extLst>
            <c:ext xmlns:c16="http://schemas.microsoft.com/office/drawing/2014/chart" uri="{C3380CC4-5D6E-409C-BE32-E72D297353CC}">
              <c16:uniqueId val="{0000000A-48BC-407D-A1CC-93D4CC3455DC}"/>
            </c:ext>
          </c:extLst>
        </c:ser>
        <c:ser>
          <c:idx val="11"/>
          <c:order val="11"/>
          <c:tx>
            <c:strRef>
              <c:f>Sheet1!$M$1</c:f>
              <c:strCache>
                <c:ptCount val="1"/>
                <c:pt idx="0">
                  <c:v>Hikvision Canada</c:v>
                </c:pt>
              </c:strCache>
            </c:strRef>
          </c:tx>
          <c:spPr>
            <a:ln w="28575" cap="rnd">
              <a:solidFill>
                <a:schemeClr val="accent6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Sheet1!$A$2:$A$92</c:f>
            </c:multiLvlStrRef>
          </c:cat>
          <c:val>
            <c:numRef>
              <c:f>Sheet1!$M$2:$M$92</c:f>
            </c:numRef>
          </c:val>
          <c:smooth val="0"/>
          <c:extLst>
            <c:ext xmlns:c16="http://schemas.microsoft.com/office/drawing/2014/chart" uri="{C3380CC4-5D6E-409C-BE32-E72D297353CC}">
              <c16:uniqueId val="{0000000B-48BC-407D-A1CC-93D4CC3455DC}"/>
            </c:ext>
          </c:extLst>
        </c:ser>
        <c:ser>
          <c:idx val="12"/>
          <c:order val="12"/>
          <c:tx>
            <c:strRef>
              <c:f>Sheet1!$N$1</c:f>
              <c:strCache>
                <c:ptCount val="1"/>
                <c:pt idx="0">
                  <c:v>Hikvision CIS</c:v>
                </c:pt>
              </c:strCache>
            </c:strRef>
          </c:tx>
          <c:spPr>
            <a:ln w="28575" cap="rnd">
              <a:solidFill>
                <a:schemeClr val="accent1">
                  <a:lumMod val="80000"/>
                  <a:lumOff val="20000"/>
                </a:schemeClr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Sheet1!$A$2:$A$92</c:f>
            </c:multiLvlStrRef>
          </c:cat>
          <c:val>
            <c:numRef>
              <c:f>Sheet1!$N$2:$N$92</c:f>
            </c:numRef>
          </c:val>
          <c:smooth val="0"/>
          <c:extLst>
            <c:ext xmlns:c16="http://schemas.microsoft.com/office/drawing/2014/chart" uri="{C3380CC4-5D6E-409C-BE32-E72D297353CC}">
              <c16:uniqueId val="{0000000C-48BC-407D-A1CC-93D4CC3455DC}"/>
            </c:ext>
          </c:extLst>
        </c:ser>
        <c:ser>
          <c:idx val="13"/>
          <c:order val="13"/>
          <c:tx>
            <c:strRef>
              <c:f>Sheet1!$O$1</c:f>
              <c:strCache>
                <c:ptCount val="1"/>
                <c:pt idx="0">
                  <c:v>Hikvision France</c:v>
                </c:pt>
              </c:strCache>
            </c:strRef>
          </c:tx>
          <c:spPr>
            <a:ln w="28575" cap="rnd">
              <a:solidFill>
                <a:schemeClr val="accent2">
                  <a:lumMod val="80000"/>
                  <a:lumOff val="20000"/>
                </a:schemeClr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Sheet1!$A$2:$A$92</c:f>
            </c:multiLvlStrRef>
          </c:cat>
          <c:val>
            <c:numRef>
              <c:f>Sheet1!$O$2:$O$92</c:f>
            </c:numRef>
          </c:val>
          <c:smooth val="0"/>
          <c:extLst>
            <c:ext xmlns:c16="http://schemas.microsoft.com/office/drawing/2014/chart" uri="{C3380CC4-5D6E-409C-BE32-E72D297353CC}">
              <c16:uniqueId val="{0000000D-48BC-407D-A1CC-93D4CC3455DC}"/>
            </c:ext>
          </c:extLst>
        </c:ser>
        <c:ser>
          <c:idx val="14"/>
          <c:order val="14"/>
          <c:tx>
            <c:strRef>
              <c:f>Sheet1!$P$1</c:f>
              <c:strCache>
                <c:ptCount val="1"/>
                <c:pt idx="0">
                  <c:v>Hikvision Iberia</c:v>
                </c:pt>
              </c:strCache>
            </c:strRef>
          </c:tx>
          <c:spPr>
            <a:ln w="28575" cap="rnd">
              <a:solidFill>
                <a:schemeClr val="accent3">
                  <a:lumMod val="80000"/>
                  <a:lumOff val="20000"/>
                </a:schemeClr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Sheet1!$A$2:$A$92</c:f>
            </c:multiLvlStrRef>
          </c:cat>
          <c:val>
            <c:numRef>
              <c:f>Sheet1!$P$2:$P$92</c:f>
            </c:numRef>
          </c:val>
          <c:smooth val="0"/>
          <c:extLst>
            <c:ext xmlns:c16="http://schemas.microsoft.com/office/drawing/2014/chart" uri="{C3380CC4-5D6E-409C-BE32-E72D297353CC}">
              <c16:uniqueId val="{0000000E-48BC-407D-A1CC-93D4CC3455DC}"/>
            </c:ext>
          </c:extLst>
        </c:ser>
        <c:ser>
          <c:idx val="15"/>
          <c:order val="15"/>
          <c:tx>
            <c:strRef>
              <c:f>Sheet1!$Q$1</c:f>
              <c:strCache>
                <c:ptCount val="1"/>
                <c:pt idx="0">
                  <c:v>Hikvision Poland</c:v>
                </c:pt>
              </c:strCache>
            </c:strRef>
          </c:tx>
          <c:spPr>
            <a:ln w="28575" cap="rnd">
              <a:solidFill>
                <a:schemeClr val="accent4">
                  <a:lumMod val="80000"/>
                  <a:lumOff val="20000"/>
                </a:schemeClr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Sheet1!$A$2:$A$92</c:f>
            </c:multiLvlStrRef>
          </c:cat>
          <c:val>
            <c:numRef>
              <c:f>Sheet1!$Q$2:$Q$92</c:f>
            </c:numRef>
          </c:val>
          <c:smooth val="0"/>
          <c:extLst>
            <c:ext xmlns:c16="http://schemas.microsoft.com/office/drawing/2014/chart" uri="{C3380CC4-5D6E-409C-BE32-E72D297353CC}">
              <c16:uniqueId val="{0000000F-48BC-407D-A1CC-93D4CC3455DC}"/>
            </c:ext>
          </c:extLst>
        </c:ser>
        <c:ser>
          <c:idx val="16"/>
          <c:order val="16"/>
          <c:tx>
            <c:strRef>
              <c:f>Sheet1!$R$1</c:f>
              <c:strCache>
                <c:ptCount val="1"/>
                <c:pt idx="0">
                  <c:v>Hikvision Italy</c:v>
                </c:pt>
              </c:strCache>
            </c:strRef>
          </c:tx>
          <c:spPr>
            <a:ln w="28575" cap="rnd">
              <a:solidFill>
                <a:schemeClr val="accent5">
                  <a:lumMod val="80000"/>
                  <a:lumOff val="20000"/>
                </a:schemeClr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Sheet1!$A$2:$A$92</c:f>
            </c:multiLvlStrRef>
          </c:cat>
          <c:val>
            <c:numRef>
              <c:f>Sheet1!$R$2:$R$92</c:f>
            </c:numRef>
          </c:val>
          <c:smooth val="0"/>
          <c:extLst>
            <c:ext xmlns:c16="http://schemas.microsoft.com/office/drawing/2014/chart" uri="{C3380CC4-5D6E-409C-BE32-E72D297353CC}">
              <c16:uniqueId val="{00000010-48BC-407D-A1CC-93D4CC3455DC}"/>
            </c:ext>
          </c:extLst>
        </c:ser>
        <c:ser>
          <c:idx val="17"/>
          <c:order val="17"/>
          <c:tx>
            <c:strRef>
              <c:f>Sheet1!$S$1</c:f>
            </c:strRef>
          </c:tx>
          <c:spPr>
            <a:ln w="28575" cap="rnd">
              <a:solidFill>
                <a:schemeClr val="accent6">
                  <a:lumMod val="80000"/>
                  <a:lumOff val="20000"/>
                </a:schemeClr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Sheet1!$A$2:$A$92</c:f>
            </c:multiLvlStrRef>
          </c:cat>
          <c:val>
            <c:numRef>
              <c:f>Sheet1!$S$2:$S$92</c:f>
            </c:numRef>
          </c:val>
          <c:smooth val="0"/>
          <c:extLst>
            <c:ext xmlns:c16="http://schemas.microsoft.com/office/drawing/2014/chart" uri="{C3380CC4-5D6E-409C-BE32-E72D297353CC}">
              <c16:uniqueId val="{00000011-48BC-407D-A1CC-93D4CC3455DC}"/>
            </c:ext>
          </c:extLst>
        </c:ser>
        <c:ser>
          <c:idx val="18"/>
          <c:order val="18"/>
          <c:tx>
            <c:strRef>
              <c:f>Sheet1!$T$1</c:f>
            </c:strRef>
          </c:tx>
          <c:spPr>
            <a:ln w="28575" cap="rnd">
              <a:solidFill>
                <a:schemeClr val="accent1">
                  <a:lumMod val="80000"/>
                </a:schemeClr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Sheet1!$A$2:$A$92</c:f>
            </c:multiLvlStrRef>
          </c:cat>
          <c:val>
            <c:numRef>
              <c:f>Sheet1!$T$2:$T$92</c:f>
            </c:numRef>
          </c:val>
          <c:smooth val="0"/>
          <c:extLst>
            <c:ext xmlns:c16="http://schemas.microsoft.com/office/drawing/2014/chart" uri="{C3380CC4-5D6E-409C-BE32-E72D297353CC}">
              <c16:uniqueId val="{00000012-48BC-407D-A1CC-93D4CC3455DC}"/>
            </c:ext>
          </c:extLst>
        </c:ser>
        <c:ser>
          <c:idx val="19"/>
          <c:order val="19"/>
          <c:tx>
            <c:strRef>
              <c:f>Sheet1!$U$1</c:f>
            </c:strRef>
          </c:tx>
          <c:spPr>
            <a:ln w="28575" cap="rnd">
              <a:solidFill>
                <a:schemeClr val="accent2">
                  <a:lumMod val="80000"/>
                </a:schemeClr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Sheet1!$A$2:$A$92</c:f>
            </c:multiLvlStrRef>
          </c:cat>
          <c:val>
            <c:numRef>
              <c:f>Sheet1!$U$2:$U$92</c:f>
            </c:numRef>
          </c:val>
          <c:smooth val="0"/>
          <c:extLst>
            <c:ext xmlns:c16="http://schemas.microsoft.com/office/drawing/2014/chart" uri="{C3380CC4-5D6E-409C-BE32-E72D297353CC}">
              <c16:uniqueId val="{00000013-48BC-407D-A1CC-93D4CC3455DC}"/>
            </c:ext>
          </c:extLst>
        </c:ser>
        <c:ser>
          <c:idx val="20"/>
          <c:order val="20"/>
          <c:tx>
            <c:strRef>
              <c:f>Sheet1!$V$1</c:f>
            </c:strRef>
          </c:tx>
          <c:spPr>
            <a:ln w="28575" cap="rnd">
              <a:solidFill>
                <a:schemeClr val="accent3">
                  <a:lumMod val="80000"/>
                </a:schemeClr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Sheet1!$A$2:$A$92</c:f>
            </c:multiLvlStrRef>
          </c:cat>
          <c:val>
            <c:numRef>
              <c:f>Sheet1!$V$2:$V$92</c:f>
            </c:numRef>
          </c:val>
          <c:smooth val="0"/>
          <c:extLst>
            <c:ext xmlns:c16="http://schemas.microsoft.com/office/drawing/2014/chart" uri="{C3380CC4-5D6E-409C-BE32-E72D297353CC}">
              <c16:uniqueId val="{00000014-48BC-407D-A1CC-93D4CC3455DC}"/>
            </c:ext>
          </c:extLst>
        </c:ser>
        <c:ser>
          <c:idx val="21"/>
          <c:order val="21"/>
          <c:tx>
            <c:strRef>
              <c:f>Sheet1!$W$1</c:f>
            </c:strRef>
          </c:tx>
          <c:spPr>
            <a:ln w="28575" cap="rnd">
              <a:solidFill>
                <a:schemeClr val="accent4">
                  <a:lumMod val="80000"/>
                </a:schemeClr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Sheet1!$A$2:$A$92</c:f>
            </c:multiLvlStrRef>
          </c:cat>
          <c:val>
            <c:numRef>
              <c:f>Sheet1!$W$2:$W$92</c:f>
            </c:numRef>
          </c:val>
          <c:smooth val="0"/>
          <c:extLst>
            <c:ext xmlns:c16="http://schemas.microsoft.com/office/drawing/2014/chart" uri="{C3380CC4-5D6E-409C-BE32-E72D297353CC}">
              <c16:uniqueId val="{00000015-48BC-407D-A1CC-93D4CC3455DC}"/>
            </c:ext>
          </c:extLst>
        </c:ser>
        <c:ser>
          <c:idx val="22"/>
          <c:order val="22"/>
          <c:tx>
            <c:strRef>
              <c:f>Sheet1!$X$1</c:f>
            </c:strRef>
          </c:tx>
          <c:spPr>
            <a:ln w="28575" cap="rnd">
              <a:solidFill>
                <a:schemeClr val="accent5">
                  <a:lumMod val="80000"/>
                </a:schemeClr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Sheet1!$A$2:$A$92</c:f>
            </c:multiLvlStrRef>
          </c:cat>
          <c:val>
            <c:numRef>
              <c:f>Sheet1!$X$2:$X$92</c:f>
            </c:numRef>
          </c:val>
          <c:smooth val="0"/>
          <c:extLst>
            <c:ext xmlns:c16="http://schemas.microsoft.com/office/drawing/2014/chart" uri="{C3380CC4-5D6E-409C-BE32-E72D297353CC}">
              <c16:uniqueId val="{00000016-48BC-407D-A1CC-93D4CC3455DC}"/>
            </c:ext>
          </c:extLst>
        </c:ser>
        <c:ser>
          <c:idx val="23"/>
          <c:order val="23"/>
          <c:tx>
            <c:strRef>
              <c:f>Sheet1!$Y$1</c:f>
            </c:strRef>
          </c:tx>
          <c:spPr>
            <a:ln w="28575" cap="rnd">
              <a:solidFill>
                <a:schemeClr val="accent6">
                  <a:lumMod val="80000"/>
                </a:schemeClr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Sheet1!$A$2:$A$92</c:f>
            </c:multiLvlStrRef>
          </c:cat>
          <c:val>
            <c:numRef>
              <c:f>Sheet1!$Y$2:$Y$92</c:f>
            </c:numRef>
          </c:val>
          <c:smooth val="0"/>
          <c:extLst>
            <c:ext xmlns:c16="http://schemas.microsoft.com/office/drawing/2014/chart" uri="{C3380CC4-5D6E-409C-BE32-E72D297353CC}">
              <c16:uniqueId val="{00000017-48BC-407D-A1CC-93D4CC3455DC}"/>
            </c:ext>
          </c:extLst>
        </c:ser>
        <c:ser>
          <c:idx val="24"/>
          <c:order val="24"/>
          <c:tx>
            <c:strRef>
              <c:f>Sheet1!$Z$1</c:f>
            </c:strRef>
          </c:tx>
          <c:spPr>
            <a:ln w="28575" cap="rnd">
              <a:solidFill>
                <a:schemeClr val="accent1">
                  <a:lumMod val="60000"/>
                  <a:lumOff val="40000"/>
                </a:schemeClr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Sheet1!$A$2:$A$92</c:f>
            </c:multiLvlStrRef>
          </c:cat>
          <c:val>
            <c:numRef>
              <c:f>Sheet1!$Z$2:$Z$92</c:f>
            </c:numRef>
          </c:val>
          <c:smooth val="0"/>
          <c:extLst>
            <c:ext xmlns:c16="http://schemas.microsoft.com/office/drawing/2014/chart" uri="{C3380CC4-5D6E-409C-BE32-E72D297353CC}">
              <c16:uniqueId val="{00000018-48BC-407D-A1CC-93D4CC3455D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48902960"/>
        <c:axId val="248903616"/>
      </c:lineChart>
      <c:catAx>
        <c:axId val="24890296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8903616"/>
        <c:crosses val="autoZero"/>
        <c:auto val="1"/>
        <c:lblAlgn val="ctr"/>
        <c:lblOffset val="100"/>
        <c:noMultiLvlLbl val="0"/>
      </c:catAx>
      <c:valAx>
        <c:axId val="24890361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890296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7/1/2019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7/1/2019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7/1/2019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30A8C4B-79B9-4504-B70E-F3684558AA5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Total | Hikvision - Facebook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8921DA63-57AE-4A18-8056-058C03B92787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3598277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57CF427-FF01-455D-AC7A-4F7A44B00AC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04/01/2019 - 06/30/2019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E472805-0BDB-47E7-B018-54E39B6005B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95362609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13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Facebook Fans Total | Hikvision - Facebook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Fans Total | Hikvision - Facebook</dc:title>
  <dc:creator>Frederik Peiniger</dc:creator>
  <cp:lastModifiedBy>Frederik Peiniger</cp:lastModifiedBy>
  <cp:revision>1</cp:revision>
  <dcterms:created xsi:type="dcterms:W3CDTF">2019-07-01T09:50:04Z</dcterms:created>
  <dcterms:modified xsi:type="dcterms:W3CDTF">2019-07-01T09:50:09Z</dcterms:modified>
</cp:coreProperties>
</file>